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diagrams/colors1.xml" ContentType="application/vnd.openxmlformats-officedocument.drawingml.diagramColors+xml"/>
  <Override PartName="/ppt/diagrams/colors2.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drawing1.xml" ContentType="application/vnd.ms-office.drawingml.diagramDrawing+xml"/>
  <Override PartName="/ppt/diagrams/quickStyle2.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66" r:id="rId2"/>
    <p:sldId id="267" r:id="rId3"/>
    <p:sldId id="256" r:id="rId4"/>
    <p:sldId id="257" r:id="rId5"/>
    <p:sldId id="268" r:id="rId6"/>
    <p:sldId id="269" r:id="rId7"/>
    <p:sldId id="263" r:id="rId8"/>
    <p:sldId id="270" r:id="rId9"/>
    <p:sldId id="261" r:id="rId10"/>
    <p:sldId id="264" r:id="rId11"/>
  </p:sldIdLst>
  <p:sldSz cx="9144000" cy="6858000" type="screen4x3"/>
  <p:notesSz cx="6858000" cy="9144000"/>
  <p:custShowLst>
    <p:custShow name="Presentazione personalizzata 1" id="0">
      <p:sldLst>
        <p:sld r:id="rId4"/>
      </p:sldLst>
    </p:custShow>
  </p:custShow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ile medio 2 - Colore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Stile medio 2 - Colore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Stile medio 2 - Color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Stile medio 2 - Colore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134" autoAdjust="0"/>
    <p:restoredTop sz="94624" autoAdjust="0"/>
  </p:normalViewPr>
  <p:slideViewPr>
    <p:cSldViewPr>
      <p:cViewPr varScale="1">
        <p:scale>
          <a:sx n="112" d="100"/>
          <a:sy n="112" d="100"/>
        </p:scale>
        <p:origin x="-86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31F269-5177-439C-A599-BFE17F4A17DF}" type="doc">
      <dgm:prSet loTypeId="urn:microsoft.com/office/officeart/2005/8/layout/vList5" loCatId="list" qsTypeId="urn:microsoft.com/office/officeart/2005/8/quickstyle/simple4" qsCatId="simple" csTypeId="urn:microsoft.com/office/officeart/2005/8/colors/accent1_2" csCatId="accent1" phldr="1"/>
      <dgm:spPr/>
      <dgm:t>
        <a:bodyPr/>
        <a:lstStyle/>
        <a:p>
          <a:endParaRPr lang="it-IT"/>
        </a:p>
      </dgm:t>
    </dgm:pt>
    <dgm:pt modelId="{3755921A-F609-495D-8893-3F48399BCF14}">
      <dgm:prSet phldrT="[Testo]" custT="1"/>
      <dgm:spPr/>
      <dgm:t>
        <a:bodyPr/>
        <a:lstStyle/>
        <a:p>
          <a:r>
            <a:rPr lang="it-IT" sz="1800" dirty="0" smtClean="0">
              <a:latin typeface="Calibri" pitchFamily="34" charset="0"/>
            </a:rPr>
            <a:t>L’ arte e la scienza sono libere e libero ne è l’ insegnamento</a:t>
          </a:r>
          <a:endParaRPr lang="it-IT" sz="1800" dirty="0">
            <a:latin typeface="Calibri" pitchFamily="34" charset="0"/>
          </a:endParaRPr>
        </a:p>
      </dgm:t>
    </dgm:pt>
    <dgm:pt modelId="{9B2BC382-9959-457E-AE1A-7A3FE7B55900}" type="parTrans" cxnId="{84DED805-57F4-4F72-81FC-0661C8CF380B}">
      <dgm:prSet/>
      <dgm:spPr/>
      <dgm:t>
        <a:bodyPr/>
        <a:lstStyle/>
        <a:p>
          <a:endParaRPr lang="it-IT" sz="1800"/>
        </a:p>
      </dgm:t>
    </dgm:pt>
    <dgm:pt modelId="{CD097D08-334E-46AC-99D3-2C3FBFA7E755}" type="sibTrans" cxnId="{84DED805-57F4-4F72-81FC-0661C8CF380B}">
      <dgm:prSet/>
      <dgm:spPr/>
      <dgm:t>
        <a:bodyPr/>
        <a:lstStyle/>
        <a:p>
          <a:endParaRPr lang="it-IT" sz="1800"/>
        </a:p>
      </dgm:t>
    </dgm:pt>
    <dgm:pt modelId="{BC5BE363-FE41-4E57-BBF3-0AE10431FAD8}">
      <dgm:prSet phldrT="[Testo]" custT="1"/>
      <dgm:spPr/>
      <dgm:t>
        <a:bodyPr/>
        <a:lstStyle/>
        <a:p>
          <a:pPr algn="just"/>
          <a:r>
            <a:rPr lang="it-IT" sz="1800" dirty="0" smtClean="0">
              <a:latin typeface="+mj-lt"/>
            </a:rPr>
            <a:t>Ognuno può insegnare tutto il sapere che ha, ma </a:t>
          </a:r>
          <a:r>
            <a:rPr lang="it-IT" sz="1800" b="0" i="0" dirty="0" smtClean="0">
              <a:latin typeface="+mj-lt"/>
            </a:rPr>
            <a:t>l’esercizio della libertà di insegnamento è diretto a promuovere, attraverso un confronto aperto di posizioni culturali, la piena formazione della personalità degli alunni e tale azione di promozione è attuata nel rispetto della coscienza morale e civile degli alunni.</a:t>
          </a:r>
          <a:r>
            <a:rPr lang="it-IT" sz="1800" dirty="0" smtClean="0"/>
            <a:t/>
          </a:r>
          <a:br>
            <a:rPr lang="it-IT" sz="1800" dirty="0" smtClean="0"/>
          </a:br>
          <a:r>
            <a:rPr lang="it-IT" sz="1800" dirty="0" smtClean="0"/>
            <a:t> . </a:t>
          </a:r>
          <a:endParaRPr lang="it-IT" sz="1800" dirty="0"/>
        </a:p>
      </dgm:t>
    </dgm:pt>
    <dgm:pt modelId="{A83D533C-A67E-420E-873C-0D5D0E650F81}" type="parTrans" cxnId="{6B718DDD-D5E5-4875-8164-95CE987CCC08}">
      <dgm:prSet/>
      <dgm:spPr/>
      <dgm:t>
        <a:bodyPr/>
        <a:lstStyle/>
        <a:p>
          <a:endParaRPr lang="it-IT" sz="1800"/>
        </a:p>
      </dgm:t>
    </dgm:pt>
    <dgm:pt modelId="{0394ABF1-A14F-4D69-9703-86C6BDA3D257}" type="sibTrans" cxnId="{6B718DDD-D5E5-4875-8164-95CE987CCC08}">
      <dgm:prSet/>
      <dgm:spPr/>
      <dgm:t>
        <a:bodyPr/>
        <a:lstStyle/>
        <a:p>
          <a:endParaRPr lang="it-IT" sz="1800"/>
        </a:p>
      </dgm:t>
    </dgm:pt>
    <dgm:pt modelId="{8AABB559-1527-49D4-93B5-6062C91A5878}">
      <dgm:prSet phldrT="[Testo]" custT="1"/>
      <dgm:spPr/>
      <dgm:t>
        <a:bodyPr/>
        <a:lstStyle/>
        <a:p>
          <a:r>
            <a:rPr lang="it-IT" sz="1800" dirty="0" smtClean="0">
              <a:latin typeface="Calibri" pitchFamily="34" charset="0"/>
            </a:rPr>
            <a:t>La Repubblica detta le norme generali sull'istruzione ed istituisce scuole statali per tutti gli ordini e gradi</a:t>
          </a:r>
          <a:endParaRPr lang="it-IT" sz="1800" dirty="0">
            <a:latin typeface="Calibri" pitchFamily="34" charset="0"/>
          </a:endParaRPr>
        </a:p>
      </dgm:t>
    </dgm:pt>
    <dgm:pt modelId="{B877D0EE-E190-4E57-889E-A3A161C9C053}" type="parTrans" cxnId="{4903E5E6-0172-4EC8-AF7C-CE249845DAEA}">
      <dgm:prSet/>
      <dgm:spPr/>
      <dgm:t>
        <a:bodyPr/>
        <a:lstStyle/>
        <a:p>
          <a:endParaRPr lang="it-IT" sz="1800"/>
        </a:p>
      </dgm:t>
    </dgm:pt>
    <dgm:pt modelId="{27F786C2-7854-4631-A6F1-252AF640BB42}" type="sibTrans" cxnId="{4903E5E6-0172-4EC8-AF7C-CE249845DAEA}">
      <dgm:prSet/>
      <dgm:spPr/>
      <dgm:t>
        <a:bodyPr/>
        <a:lstStyle/>
        <a:p>
          <a:endParaRPr lang="it-IT" sz="1800"/>
        </a:p>
      </dgm:t>
    </dgm:pt>
    <dgm:pt modelId="{FF2C063E-7202-41DE-94E8-694571152CD1}">
      <dgm:prSet phldrT="[Testo]" custT="1"/>
      <dgm:spPr/>
      <dgm:t>
        <a:bodyPr/>
        <a:lstStyle/>
        <a:p>
          <a:r>
            <a:rPr lang="it-IT" sz="1800" dirty="0" smtClean="0">
              <a:latin typeface="+mj-lt"/>
            </a:rPr>
            <a:t>La Repubblica stabilisce le norme generali su come si deve insegnare e si adopera a creare scuole statali per tutti gli ordini e i gradi.</a:t>
          </a:r>
          <a:endParaRPr lang="it-IT" sz="1800" dirty="0">
            <a:latin typeface="+mj-lt"/>
          </a:endParaRPr>
        </a:p>
      </dgm:t>
    </dgm:pt>
    <dgm:pt modelId="{55BF8C62-EB50-4CCA-82DD-19834690B3AA}" type="parTrans" cxnId="{E2736EBF-BD2A-4470-804A-7A194A81DA15}">
      <dgm:prSet/>
      <dgm:spPr/>
      <dgm:t>
        <a:bodyPr/>
        <a:lstStyle/>
        <a:p>
          <a:endParaRPr lang="it-IT" sz="1800"/>
        </a:p>
      </dgm:t>
    </dgm:pt>
    <dgm:pt modelId="{7CAFF2EE-6775-4DCF-85BE-071D91D2B5F1}" type="sibTrans" cxnId="{E2736EBF-BD2A-4470-804A-7A194A81DA15}">
      <dgm:prSet/>
      <dgm:spPr/>
      <dgm:t>
        <a:bodyPr/>
        <a:lstStyle/>
        <a:p>
          <a:endParaRPr lang="it-IT" sz="1800"/>
        </a:p>
      </dgm:t>
    </dgm:pt>
    <dgm:pt modelId="{21044FA5-0376-4FE8-9DA8-812B833323D8}">
      <dgm:prSet phldrT="[Testo]" custT="1"/>
      <dgm:spPr/>
      <dgm:t>
        <a:bodyPr/>
        <a:lstStyle/>
        <a:p>
          <a:r>
            <a:rPr lang="it-IT" sz="1800" dirty="0" smtClean="0">
              <a:latin typeface="Calibri" pitchFamily="34" charset="0"/>
            </a:rPr>
            <a:t>Enti e privati hanno il diritto di istituire scuole ed istituti di educazione, senza oneri per lo Stato</a:t>
          </a:r>
          <a:endParaRPr lang="it-IT" sz="1800" dirty="0">
            <a:latin typeface="Calibri" pitchFamily="34" charset="0"/>
          </a:endParaRPr>
        </a:p>
      </dgm:t>
    </dgm:pt>
    <dgm:pt modelId="{4EC38BE3-EFD6-4A65-A18A-13DEF4BA9D5C}" type="parTrans" cxnId="{A9DAF601-219B-4213-9A10-80E8E21BEC87}">
      <dgm:prSet/>
      <dgm:spPr/>
      <dgm:t>
        <a:bodyPr/>
        <a:lstStyle/>
        <a:p>
          <a:endParaRPr lang="it-IT" sz="1800"/>
        </a:p>
      </dgm:t>
    </dgm:pt>
    <dgm:pt modelId="{0935832D-8EE3-4EC5-A47A-938800543DA7}" type="sibTrans" cxnId="{A9DAF601-219B-4213-9A10-80E8E21BEC87}">
      <dgm:prSet/>
      <dgm:spPr/>
      <dgm:t>
        <a:bodyPr/>
        <a:lstStyle/>
        <a:p>
          <a:endParaRPr lang="it-IT" sz="1800"/>
        </a:p>
      </dgm:t>
    </dgm:pt>
    <dgm:pt modelId="{43447811-AF68-41E4-8946-35CF9813FC16}">
      <dgm:prSet phldrT="[Testo]" custT="1"/>
      <dgm:spPr/>
      <dgm:t>
        <a:bodyPr/>
        <a:lstStyle/>
        <a:p>
          <a:r>
            <a:rPr lang="it-IT" sz="1800" dirty="0" smtClean="0">
              <a:latin typeface="Calibri" pitchFamily="34" charset="0"/>
            </a:rPr>
            <a:t>Gli istituti privati devono mantenersi senza che lo stato debba destinare fondi per il loro sostentamento</a:t>
          </a:r>
          <a:endParaRPr lang="it-IT" sz="1800" dirty="0">
            <a:latin typeface="Calibri" pitchFamily="34" charset="0"/>
          </a:endParaRPr>
        </a:p>
      </dgm:t>
    </dgm:pt>
    <dgm:pt modelId="{30A4E1AC-E197-4684-9053-E88F3E3D97B7}" type="parTrans" cxnId="{5869C182-C9B1-428D-A280-EA440EA4F063}">
      <dgm:prSet/>
      <dgm:spPr/>
      <dgm:t>
        <a:bodyPr/>
        <a:lstStyle/>
        <a:p>
          <a:endParaRPr lang="it-IT" sz="1800"/>
        </a:p>
      </dgm:t>
    </dgm:pt>
    <dgm:pt modelId="{4D8DB313-10E2-4C2E-A6F9-C1ACF5E2FB90}" type="sibTrans" cxnId="{5869C182-C9B1-428D-A280-EA440EA4F063}">
      <dgm:prSet/>
      <dgm:spPr/>
      <dgm:t>
        <a:bodyPr/>
        <a:lstStyle/>
        <a:p>
          <a:endParaRPr lang="it-IT" sz="1800"/>
        </a:p>
      </dgm:t>
    </dgm:pt>
    <dgm:pt modelId="{D2F2306A-CA1B-4E92-A74B-D7BF6850ABBA}" type="pres">
      <dgm:prSet presAssocID="{DE31F269-5177-439C-A599-BFE17F4A17DF}" presName="Name0" presStyleCnt="0">
        <dgm:presLayoutVars>
          <dgm:dir/>
          <dgm:animLvl val="lvl"/>
          <dgm:resizeHandles val="exact"/>
        </dgm:presLayoutVars>
      </dgm:prSet>
      <dgm:spPr/>
      <dgm:t>
        <a:bodyPr/>
        <a:lstStyle/>
        <a:p>
          <a:endParaRPr lang="it-IT"/>
        </a:p>
      </dgm:t>
    </dgm:pt>
    <dgm:pt modelId="{1B434A4D-D9E4-48A6-AF48-8203B5220403}" type="pres">
      <dgm:prSet presAssocID="{3755921A-F609-495D-8893-3F48399BCF14}" presName="linNode" presStyleCnt="0"/>
      <dgm:spPr/>
    </dgm:pt>
    <dgm:pt modelId="{474BF306-E338-4B08-B19F-2A6A23ACD113}" type="pres">
      <dgm:prSet presAssocID="{3755921A-F609-495D-8893-3F48399BCF14}" presName="parentText" presStyleLbl="node1" presStyleIdx="0" presStyleCnt="3">
        <dgm:presLayoutVars>
          <dgm:chMax val="1"/>
          <dgm:bulletEnabled val="1"/>
        </dgm:presLayoutVars>
      </dgm:prSet>
      <dgm:spPr/>
      <dgm:t>
        <a:bodyPr/>
        <a:lstStyle/>
        <a:p>
          <a:endParaRPr lang="it-IT"/>
        </a:p>
      </dgm:t>
    </dgm:pt>
    <dgm:pt modelId="{8A771EAA-A5D1-4A5E-90FE-7E7FF2F5055C}" type="pres">
      <dgm:prSet presAssocID="{3755921A-F609-495D-8893-3F48399BCF14}" presName="descendantText" presStyleLbl="alignAccFollowNode1" presStyleIdx="0" presStyleCnt="3" custScaleY="173231">
        <dgm:presLayoutVars>
          <dgm:bulletEnabled val="1"/>
        </dgm:presLayoutVars>
      </dgm:prSet>
      <dgm:spPr/>
      <dgm:t>
        <a:bodyPr/>
        <a:lstStyle/>
        <a:p>
          <a:endParaRPr lang="it-IT"/>
        </a:p>
      </dgm:t>
    </dgm:pt>
    <dgm:pt modelId="{1100DB2E-39B8-4519-B855-4F4C77546504}" type="pres">
      <dgm:prSet presAssocID="{CD097D08-334E-46AC-99D3-2C3FBFA7E755}" presName="sp" presStyleCnt="0"/>
      <dgm:spPr/>
    </dgm:pt>
    <dgm:pt modelId="{621D0836-D038-4AAA-98D9-190F6D78AD6E}" type="pres">
      <dgm:prSet presAssocID="{8AABB559-1527-49D4-93B5-6062C91A5878}" presName="linNode" presStyleCnt="0"/>
      <dgm:spPr/>
    </dgm:pt>
    <dgm:pt modelId="{5E431CA6-18C6-4282-B566-1080C458F3D6}" type="pres">
      <dgm:prSet presAssocID="{8AABB559-1527-49D4-93B5-6062C91A5878}" presName="parentText" presStyleLbl="node1" presStyleIdx="1" presStyleCnt="3">
        <dgm:presLayoutVars>
          <dgm:chMax val="1"/>
          <dgm:bulletEnabled val="1"/>
        </dgm:presLayoutVars>
      </dgm:prSet>
      <dgm:spPr/>
      <dgm:t>
        <a:bodyPr/>
        <a:lstStyle/>
        <a:p>
          <a:endParaRPr lang="it-IT"/>
        </a:p>
      </dgm:t>
    </dgm:pt>
    <dgm:pt modelId="{4043F202-9885-4DBB-9166-369F0ECF8519}" type="pres">
      <dgm:prSet presAssocID="{8AABB559-1527-49D4-93B5-6062C91A5878}" presName="descendantText" presStyleLbl="alignAccFollowNode1" presStyleIdx="1" presStyleCnt="3">
        <dgm:presLayoutVars>
          <dgm:bulletEnabled val="1"/>
        </dgm:presLayoutVars>
      </dgm:prSet>
      <dgm:spPr/>
      <dgm:t>
        <a:bodyPr/>
        <a:lstStyle/>
        <a:p>
          <a:endParaRPr lang="it-IT"/>
        </a:p>
      </dgm:t>
    </dgm:pt>
    <dgm:pt modelId="{529C695A-4956-4469-B93A-14DCA6A2D519}" type="pres">
      <dgm:prSet presAssocID="{27F786C2-7854-4631-A6F1-252AF640BB42}" presName="sp" presStyleCnt="0"/>
      <dgm:spPr/>
    </dgm:pt>
    <dgm:pt modelId="{281D3C1A-B7C7-4AC0-8001-53A01486A32F}" type="pres">
      <dgm:prSet presAssocID="{21044FA5-0376-4FE8-9DA8-812B833323D8}" presName="linNode" presStyleCnt="0"/>
      <dgm:spPr/>
    </dgm:pt>
    <dgm:pt modelId="{B5D95A85-D10B-4FB3-80FB-7910ADEF16F4}" type="pres">
      <dgm:prSet presAssocID="{21044FA5-0376-4FE8-9DA8-812B833323D8}" presName="parentText" presStyleLbl="node1" presStyleIdx="2" presStyleCnt="3">
        <dgm:presLayoutVars>
          <dgm:chMax val="1"/>
          <dgm:bulletEnabled val="1"/>
        </dgm:presLayoutVars>
      </dgm:prSet>
      <dgm:spPr/>
      <dgm:t>
        <a:bodyPr/>
        <a:lstStyle/>
        <a:p>
          <a:endParaRPr lang="it-IT"/>
        </a:p>
      </dgm:t>
    </dgm:pt>
    <dgm:pt modelId="{20F6C04F-6095-4216-A220-C13AEABEF60F}" type="pres">
      <dgm:prSet presAssocID="{21044FA5-0376-4FE8-9DA8-812B833323D8}" presName="descendantText" presStyleLbl="alignAccFollowNode1" presStyleIdx="2" presStyleCnt="3">
        <dgm:presLayoutVars>
          <dgm:bulletEnabled val="1"/>
        </dgm:presLayoutVars>
      </dgm:prSet>
      <dgm:spPr/>
      <dgm:t>
        <a:bodyPr/>
        <a:lstStyle/>
        <a:p>
          <a:endParaRPr lang="it-IT"/>
        </a:p>
      </dgm:t>
    </dgm:pt>
  </dgm:ptLst>
  <dgm:cxnLst>
    <dgm:cxn modelId="{5869C182-C9B1-428D-A280-EA440EA4F063}" srcId="{21044FA5-0376-4FE8-9DA8-812B833323D8}" destId="{43447811-AF68-41E4-8946-35CF9813FC16}" srcOrd="0" destOrd="0" parTransId="{30A4E1AC-E197-4684-9053-E88F3E3D97B7}" sibTransId="{4D8DB313-10E2-4C2E-A6F9-C1ACF5E2FB90}"/>
    <dgm:cxn modelId="{84DED805-57F4-4F72-81FC-0661C8CF380B}" srcId="{DE31F269-5177-439C-A599-BFE17F4A17DF}" destId="{3755921A-F609-495D-8893-3F48399BCF14}" srcOrd="0" destOrd="0" parTransId="{9B2BC382-9959-457E-AE1A-7A3FE7B55900}" sibTransId="{CD097D08-334E-46AC-99D3-2C3FBFA7E755}"/>
    <dgm:cxn modelId="{B10C4B18-3AC6-48F8-93C0-4F3A518DE7AC}" type="presOf" srcId="{DE31F269-5177-439C-A599-BFE17F4A17DF}" destId="{D2F2306A-CA1B-4E92-A74B-D7BF6850ABBA}" srcOrd="0" destOrd="0" presId="urn:microsoft.com/office/officeart/2005/8/layout/vList5"/>
    <dgm:cxn modelId="{FE3FF6C2-6422-4F41-9F2C-8D5B30E79137}" type="presOf" srcId="{21044FA5-0376-4FE8-9DA8-812B833323D8}" destId="{B5D95A85-D10B-4FB3-80FB-7910ADEF16F4}" srcOrd="0" destOrd="0" presId="urn:microsoft.com/office/officeart/2005/8/layout/vList5"/>
    <dgm:cxn modelId="{8495832F-E733-4FE7-86A4-020084E3FD2A}" type="presOf" srcId="{FF2C063E-7202-41DE-94E8-694571152CD1}" destId="{4043F202-9885-4DBB-9166-369F0ECF8519}" srcOrd="0" destOrd="0" presId="urn:microsoft.com/office/officeart/2005/8/layout/vList5"/>
    <dgm:cxn modelId="{B9DEE3B3-FBD9-4576-8711-277254458ACC}" type="presOf" srcId="{8AABB559-1527-49D4-93B5-6062C91A5878}" destId="{5E431CA6-18C6-4282-B566-1080C458F3D6}" srcOrd="0" destOrd="0" presId="urn:microsoft.com/office/officeart/2005/8/layout/vList5"/>
    <dgm:cxn modelId="{5644E8F4-5515-4317-8923-075351E24A36}" type="presOf" srcId="{3755921A-F609-495D-8893-3F48399BCF14}" destId="{474BF306-E338-4B08-B19F-2A6A23ACD113}" srcOrd="0" destOrd="0" presId="urn:microsoft.com/office/officeart/2005/8/layout/vList5"/>
    <dgm:cxn modelId="{4903E5E6-0172-4EC8-AF7C-CE249845DAEA}" srcId="{DE31F269-5177-439C-A599-BFE17F4A17DF}" destId="{8AABB559-1527-49D4-93B5-6062C91A5878}" srcOrd="1" destOrd="0" parTransId="{B877D0EE-E190-4E57-889E-A3A161C9C053}" sibTransId="{27F786C2-7854-4631-A6F1-252AF640BB42}"/>
    <dgm:cxn modelId="{A9DAF601-219B-4213-9A10-80E8E21BEC87}" srcId="{DE31F269-5177-439C-A599-BFE17F4A17DF}" destId="{21044FA5-0376-4FE8-9DA8-812B833323D8}" srcOrd="2" destOrd="0" parTransId="{4EC38BE3-EFD6-4A65-A18A-13DEF4BA9D5C}" sibTransId="{0935832D-8EE3-4EC5-A47A-938800543DA7}"/>
    <dgm:cxn modelId="{6B718DDD-D5E5-4875-8164-95CE987CCC08}" srcId="{3755921A-F609-495D-8893-3F48399BCF14}" destId="{BC5BE363-FE41-4E57-BBF3-0AE10431FAD8}" srcOrd="0" destOrd="0" parTransId="{A83D533C-A67E-420E-873C-0D5D0E650F81}" sibTransId="{0394ABF1-A14F-4D69-9703-86C6BDA3D257}"/>
    <dgm:cxn modelId="{E2736EBF-BD2A-4470-804A-7A194A81DA15}" srcId="{8AABB559-1527-49D4-93B5-6062C91A5878}" destId="{FF2C063E-7202-41DE-94E8-694571152CD1}" srcOrd="0" destOrd="0" parTransId="{55BF8C62-EB50-4CCA-82DD-19834690B3AA}" sibTransId="{7CAFF2EE-6775-4DCF-85BE-071D91D2B5F1}"/>
    <dgm:cxn modelId="{1372B189-EE8A-4FA3-B555-CD34FB67247B}" type="presOf" srcId="{43447811-AF68-41E4-8946-35CF9813FC16}" destId="{20F6C04F-6095-4216-A220-C13AEABEF60F}" srcOrd="0" destOrd="0" presId="urn:microsoft.com/office/officeart/2005/8/layout/vList5"/>
    <dgm:cxn modelId="{929C8D48-65FD-4844-B7B6-9AFA69A63A46}" type="presOf" srcId="{BC5BE363-FE41-4E57-BBF3-0AE10431FAD8}" destId="{8A771EAA-A5D1-4A5E-90FE-7E7FF2F5055C}" srcOrd="0" destOrd="0" presId="urn:microsoft.com/office/officeart/2005/8/layout/vList5"/>
    <dgm:cxn modelId="{8589176F-99AC-48A0-9606-8CDDF1DA31D6}" type="presParOf" srcId="{D2F2306A-CA1B-4E92-A74B-D7BF6850ABBA}" destId="{1B434A4D-D9E4-48A6-AF48-8203B5220403}" srcOrd="0" destOrd="0" presId="urn:microsoft.com/office/officeart/2005/8/layout/vList5"/>
    <dgm:cxn modelId="{38FF162F-DAFF-402B-839F-1853B1B47F2A}" type="presParOf" srcId="{1B434A4D-D9E4-48A6-AF48-8203B5220403}" destId="{474BF306-E338-4B08-B19F-2A6A23ACD113}" srcOrd="0" destOrd="0" presId="urn:microsoft.com/office/officeart/2005/8/layout/vList5"/>
    <dgm:cxn modelId="{4031D47C-ED57-4192-8037-EE6F1CBF0715}" type="presParOf" srcId="{1B434A4D-D9E4-48A6-AF48-8203B5220403}" destId="{8A771EAA-A5D1-4A5E-90FE-7E7FF2F5055C}" srcOrd="1" destOrd="0" presId="urn:microsoft.com/office/officeart/2005/8/layout/vList5"/>
    <dgm:cxn modelId="{9D5851FB-6770-4B55-A0AB-58BB291C07BD}" type="presParOf" srcId="{D2F2306A-CA1B-4E92-A74B-D7BF6850ABBA}" destId="{1100DB2E-39B8-4519-B855-4F4C77546504}" srcOrd="1" destOrd="0" presId="urn:microsoft.com/office/officeart/2005/8/layout/vList5"/>
    <dgm:cxn modelId="{85168901-952F-4151-848D-FEA26615EC2B}" type="presParOf" srcId="{D2F2306A-CA1B-4E92-A74B-D7BF6850ABBA}" destId="{621D0836-D038-4AAA-98D9-190F6D78AD6E}" srcOrd="2" destOrd="0" presId="urn:microsoft.com/office/officeart/2005/8/layout/vList5"/>
    <dgm:cxn modelId="{4633D6CC-4F25-43FF-82E9-DBF54BCEA335}" type="presParOf" srcId="{621D0836-D038-4AAA-98D9-190F6D78AD6E}" destId="{5E431CA6-18C6-4282-B566-1080C458F3D6}" srcOrd="0" destOrd="0" presId="urn:microsoft.com/office/officeart/2005/8/layout/vList5"/>
    <dgm:cxn modelId="{1A74BFF8-0DFB-4148-B276-814157DFE228}" type="presParOf" srcId="{621D0836-D038-4AAA-98D9-190F6D78AD6E}" destId="{4043F202-9885-4DBB-9166-369F0ECF8519}" srcOrd="1" destOrd="0" presId="urn:microsoft.com/office/officeart/2005/8/layout/vList5"/>
    <dgm:cxn modelId="{591FD296-4207-4FDC-A5BE-945754303F35}" type="presParOf" srcId="{D2F2306A-CA1B-4E92-A74B-D7BF6850ABBA}" destId="{529C695A-4956-4469-B93A-14DCA6A2D519}" srcOrd="3" destOrd="0" presId="urn:microsoft.com/office/officeart/2005/8/layout/vList5"/>
    <dgm:cxn modelId="{760B2821-EE8A-42BB-85B4-83810445CF5B}" type="presParOf" srcId="{D2F2306A-CA1B-4E92-A74B-D7BF6850ABBA}" destId="{281D3C1A-B7C7-4AC0-8001-53A01486A32F}" srcOrd="4" destOrd="0" presId="urn:microsoft.com/office/officeart/2005/8/layout/vList5"/>
    <dgm:cxn modelId="{D0CFA494-F0E3-4FDC-BA28-F007742031B3}" type="presParOf" srcId="{281D3C1A-B7C7-4AC0-8001-53A01486A32F}" destId="{B5D95A85-D10B-4FB3-80FB-7910ADEF16F4}" srcOrd="0" destOrd="0" presId="urn:microsoft.com/office/officeart/2005/8/layout/vList5"/>
    <dgm:cxn modelId="{2D3E052F-6C64-4287-A68D-67ED95FFAF26}" type="presParOf" srcId="{281D3C1A-B7C7-4AC0-8001-53A01486A32F}" destId="{20F6C04F-6095-4216-A220-C13AEABEF60F}" srcOrd="1" destOrd="0" presId="urn:microsoft.com/office/officeart/2005/8/layout/vList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2020F7B-AED4-4EA0-B3BB-12CE7F403BCD}" type="doc">
      <dgm:prSet loTypeId="urn:microsoft.com/office/officeart/2005/8/layout/vList5" loCatId="list" qsTypeId="urn:microsoft.com/office/officeart/2005/8/quickstyle/simple4" qsCatId="simple" csTypeId="urn:microsoft.com/office/officeart/2005/8/colors/accent1_2" csCatId="accent1" phldr="1"/>
      <dgm:spPr/>
      <dgm:t>
        <a:bodyPr/>
        <a:lstStyle/>
        <a:p>
          <a:endParaRPr lang="it-IT"/>
        </a:p>
      </dgm:t>
    </dgm:pt>
    <dgm:pt modelId="{191306AE-4E1A-47EF-AF68-2CF3AAE0A96B}">
      <dgm:prSet phldrT="[Testo]" custT="1"/>
      <dgm:spPr/>
      <dgm:t>
        <a:bodyPr/>
        <a:lstStyle/>
        <a:p>
          <a:r>
            <a:rPr lang="it-IT" sz="1400" dirty="0" smtClean="0">
              <a:latin typeface="Calibri" pitchFamily="34" charset="0"/>
            </a:rPr>
            <a:t>La legge, nel fissare i diritti e gli obblighi delle scuole non statali che chiedono la parità, deve assicurare ad esse piena libertà e ai loro alunni un trattamento scolastico equipollente a quello degli alunni di scuole statali</a:t>
          </a:r>
          <a:endParaRPr lang="it-IT" sz="1400" dirty="0">
            <a:latin typeface="Calibri" pitchFamily="34" charset="0"/>
          </a:endParaRPr>
        </a:p>
      </dgm:t>
    </dgm:pt>
    <dgm:pt modelId="{D47FAD97-BF11-40F6-B8E2-C79FBD243BDC}" type="parTrans" cxnId="{3BDD4FE5-1450-4B5F-8643-B83AC647D723}">
      <dgm:prSet/>
      <dgm:spPr/>
      <dgm:t>
        <a:bodyPr/>
        <a:lstStyle/>
        <a:p>
          <a:endParaRPr lang="it-IT"/>
        </a:p>
      </dgm:t>
    </dgm:pt>
    <dgm:pt modelId="{CD2A7BC3-5267-4C67-8DAC-C3293EE05DF1}" type="sibTrans" cxnId="{3BDD4FE5-1450-4B5F-8643-B83AC647D723}">
      <dgm:prSet/>
      <dgm:spPr/>
      <dgm:t>
        <a:bodyPr/>
        <a:lstStyle/>
        <a:p>
          <a:endParaRPr lang="it-IT"/>
        </a:p>
      </dgm:t>
    </dgm:pt>
    <dgm:pt modelId="{EB46CA76-2289-4C80-8AFC-FC9756D6B344}">
      <dgm:prSet phldrT="[Testo]"/>
      <dgm:spPr/>
      <dgm:t>
        <a:bodyPr/>
        <a:lstStyle/>
        <a:p>
          <a:r>
            <a:rPr lang="it-IT" dirty="0" smtClean="0">
              <a:latin typeface="+mj-lt"/>
            </a:rPr>
            <a:t>La legge deve assicurare che gli istituti privati vengano considerati alla pari rispetto agli istituti statali e che gli alunni siano trattati ugualmente </a:t>
          </a:r>
          <a:endParaRPr lang="it-IT" dirty="0">
            <a:latin typeface="+mj-lt"/>
          </a:endParaRPr>
        </a:p>
      </dgm:t>
    </dgm:pt>
    <dgm:pt modelId="{7E1282E1-F848-4487-99FE-ED8F260BFC6A}" type="parTrans" cxnId="{3B352374-03E2-47BE-9802-FAC6AD0FD44E}">
      <dgm:prSet/>
      <dgm:spPr/>
      <dgm:t>
        <a:bodyPr/>
        <a:lstStyle/>
        <a:p>
          <a:endParaRPr lang="it-IT"/>
        </a:p>
      </dgm:t>
    </dgm:pt>
    <dgm:pt modelId="{3C132EB9-9399-49DF-AB04-BE818E997241}" type="sibTrans" cxnId="{3B352374-03E2-47BE-9802-FAC6AD0FD44E}">
      <dgm:prSet/>
      <dgm:spPr/>
      <dgm:t>
        <a:bodyPr/>
        <a:lstStyle/>
        <a:p>
          <a:endParaRPr lang="it-IT"/>
        </a:p>
      </dgm:t>
    </dgm:pt>
    <dgm:pt modelId="{BF6FF29E-F061-4824-800C-AEC5324F60E3}">
      <dgm:prSet phldrT="[Testo]" custT="1"/>
      <dgm:spPr/>
      <dgm:t>
        <a:bodyPr/>
        <a:lstStyle/>
        <a:p>
          <a:r>
            <a:rPr lang="it-IT" sz="1400" dirty="0" smtClean="0">
              <a:latin typeface="Calibri" pitchFamily="34" charset="0"/>
            </a:rPr>
            <a:t>è prescritto un esame di Stato per l'ammissione ai vari ordini e gradi di scuole o per la conclusione di essi e per l'abilitazione all'esercizio professionale</a:t>
          </a:r>
          <a:endParaRPr lang="it-IT" sz="1400" dirty="0">
            <a:latin typeface="Calibri" pitchFamily="34" charset="0"/>
          </a:endParaRPr>
        </a:p>
      </dgm:t>
    </dgm:pt>
    <dgm:pt modelId="{E5A4E62B-BD47-46D9-8488-F356BEDB8600}" type="parTrans" cxnId="{722078C4-0318-43B0-9FB8-3E67C31AE34F}">
      <dgm:prSet/>
      <dgm:spPr/>
      <dgm:t>
        <a:bodyPr/>
        <a:lstStyle/>
        <a:p>
          <a:endParaRPr lang="it-IT"/>
        </a:p>
      </dgm:t>
    </dgm:pt>
    <dgm:pt modelId="{7520FA7B-C77F-44F1-ABDE-D3B9A12AFFF2}" type="sibTrans" cxnId="{722078C4-0318-43B0-9FB8-3E67C31AE34F}">
      <dgm:prSet/>
      <dgm:spPr/>
      <dgm:t>
        <a:bodyPr/>
        <a:lstStyle/>
        <a:p>
          <a:endParaRPr lang="it-IT"/>
        </a:p>
      </dgm:t>
    </dgm:pt>
    <dgm:pt modelId="{0C4D95A1-248C-4DB1-8142-D95957479DD9}">
      <dgm:prSet phldrT="[Testo]" custT="1"/>
      <dgm:spPr/>
      <dgm:t>
        <a:bodyPr/>
        <a:lstStyle/>
        <a:p>
          <a:r>
            <a:rPr lang="it-IT" sz="1800" dirty="0" smtClean="0">
              <a:latin typeface="Calibri" pitchFamily="34" charset="0"/>
            </a:rPr>
            <a:t>È obbligatorio un esame per passare alla scuola di grado superiore.</a:t>
          </a:r>
          <a:endParaRPr lang="it-IT" sz="1800" dirty="0">
            <a:latin typeface="Calibri" pitchFamily="34" charset="0"/>
          </a:endParaRPr>
        </a:p>
      </dgm:t>
    </dgm:pt>
    <dgm:pt modelId="{E4F361B7-5BA3-4356-AFE9-F4AC1CF51133}" type="parTrans" cxnId="{6AF8CE2A-9FFD-4551-ADFF-1B6AC3F55070}">
      <dgm:prSet/>
      <dgm:spPr/>
      <dgm:t>
        <a:bodyPr/>
        <a:lstStyle/>
        <a:p>
          <a:endParaRPr lang="it-IT"/>
        </a:p>
      </dgm:t>
    </dgm:pt>
    <dgm:pt modelId="{520B9BD9-955B-4E9E-85D2-149F7CEB922A}" type="sibTrans" cxnId="{6AF8CE2A-9FFD-4551-ADFF-1B6AC3F55070}">
      <dgm:prSet/>
      <dgm:spPr/>
      <dgm:t>
        <a:bodyPr/>
        <a:lstStyle/>
        <a:p>
          <a:endParaRPr lang="it-IT"/>
        </a:p>
      </dgm:t>
    </dgm:pt>
    <dgm:pt modelId="{CDCE13A7-2136-437A-B6B5-73F5738C65E6}">
      <dgm:prSet phldrT="[Testo]"/>
      <dgm:spPr/>
      <dgm:t>
        <a:bodyPr/>
        <a:lstStyle/>
        <a:p>
          <a:r>
            <a:rPr lang="it-IT" dirty="0" smtClean="0">
              <a:latin typeface="Calibri" pitchFamily="34" charset="0"/>
            </a:rPr>
            <a:t>Le istituzioni di alta cultura, università ed accademie, hanno il diritto di darsi ordinamenti autonomi nei limiti stabiliti dalle leggi dello Stato</a:t>
          </a:r>
          <a:endParaRPr lang="it-IT" dirty="0">
            <a:latin typeface="Calibri" pitchFamily="34" charset="0"/>
          </a:endParaRPr>
        </a:p>
      </dgm:t>
    </dgm:pt>
    <dgm:pt modelId="{2F09824D-0AF4-4129-9C8F-7D13107E3FE7}" type="parTrans" cxnId="{6C22D16C-283D-4E99-B37A-A071BE3D29F0}">
      <dgm:prSet/>
      <dgm:spPr/>
      <dgm:t>
        <a:bodyPr/>
        <a:lstStyle/>
        <a:p>
          <a:endParaRPr lang="it-IT"/>
        </a:p>
      </dgm:t>
    </dgm:pt>
    <dgm:pt modelId="{B1F37659-DE40-4EA2-836E-397211A40349}" type="sibTrans" cxnId="{6C22D16C-283D-4E99-B37A-A071BE3D29F0}">
      <dgm:prSet/>
      <dgm:spPr/>
      <dgm:t>
        <a:bodyPr/>
        <a:lstStyle/>
        <a:p>
          <a:endParaRPr lang="it-IT"/>
        </a:p>
      </dgm:t>
    </dgm:pt>
    <dgm:pt modelId="{EF3083D5-C30C-431B-938D-477D62422BE8}">
      <dgm:prSet phldrT="[Testo]" custT="1"/>
      <dgm:spPr/>
      <dgm:t>
        <a:bodyPr/>
        <a:lstStyle/>
        <a:p>
          <a:r>
            <a:rPr lang="it-IT" sz="1800" dirty="0" smtClean="0">
              <a:latin typeface="Calibri" pitchFamily="34" charset="0"/>
            </a:rPr>
            <a:t>Le università, le accademie o istituti di alta cultura possono essere autonomi ma devono rispettare i limiti prescritti dallo stato </a:t>
          </a:r>
          <a:endParaRPr lang="it-IT" sz="1800" dirty="0">
            <a:latin typeface="Calibri" pitchFamily="34" charset="0"/>
          </a:endParaRPr>
        </a:p>
      </dgm:t>
    </dgm:pt>
    <dgm:pt modelId="{78C83FE9-F935-4D5B-8B6C-D08F14A106B3}" type="parTrans" cxnId="{4C9511CD-0DD1-43D9-B7AE-C12AA919CC12}">
      <dgm:prSet/>
      <dgm:spPr/>
      <dgm:t>
        <a:bodyPr/>
        <a:lstStyle/>
        <a:p>
          <a:endParaRPr lang="it-IT"/>
        </a:p>
      </dgm:t>
    </dgm:pt>
    <dgm:pt modelId="{1B1D4C94-C791-4B57-9F65-6878BF4E15BA}" type="sibTrans" cxnId="{4C9511CD-0DD1-43D9-B7AE-C12AA919CC12}">
      <dgm:prSet/>
      <dgm:spPr/>
      <dgm:t>
        <a:bodyPr/>
        <a:lstStyle/>
        <a:p>
          <a:endParaRPr lang="it-IT"/>
        </a:p>
      </dgm:t>
    </dgm:pt>
    <dgm:pt modelId="{DD27B7EF-F4FE-4843-9E01-C8975D629A20}" type="pres">
      <dgm:prSet presAssocID="{22020F7B-AED4-4EA0-B3BB-12CE7F403BCD}" presName="Name0" presStyleCnt="0">
        <dgm:presLayoutVars>
          <dgm:dir/>
          <dgm:animLvl val="lvl"/>
          <dgm:resizeHandles val="exact"/>
        </dgm:presLayoutVars>
      </dgm:prSet>
      <dgm:spPr/>
      <dgm:t>
        <a:bodyPr/>
        <a:lstStyle/>
        <a:p>
          <a:endParaRPr lang="it-IT"/>
        </a:p>
      </dgm:t>
    </dgm:pt>
    <dgm:pt modelId="{696FB976-7E3D-42B4-A484-5228A42B179F}" type="pres">
      <dgm:prSet presAssocID="{191306AE-4E1A-47EF-AF68-2CF3AAE0A96B}" presName="linNode" presStyleCnt="0"/>
      <dgm:spPr/>
    </dgm:pt>
    <dgm:pt modelId="{7F561BB8-F6D8-4383-868D-8182EEA52FC8}" type="pres">
      <dgm:prSet presAssocID="{191306AE-4E1A-47EF-AF68-2CF3AAE0A96B}" presName="parentText" presStyleLbl="node1" presStyleIdx="0" presStyleCnt="3">
        <dgm:presLayoutVars>
          <dgm:chMax val="1"/>
          <dgm:bulletEnabled val="1"/>
        </dgm:presLayoutVars>
      </dgm:prSet>
      <dgm:spPr/>
      <dgm:t>
        <a:bodyPr/>
        <a:lstStyle/>
        <a:p>
          <a:endParaRPr lang="it-IT"/>
        </a:p>
      </dgm:t>
    </dgm:pt>
    <dgm:pt modelId="{EC148DEC-4F42-4140-983C-27F8C42B8E96}" type="pres">
      <dgm:prSet presAssocID="{191306AE-4E1A-47EF-AF68-2CF3AAE0A96B}" presName="descendantText" presStyleLbl="alignAccFollowNode1" presStyleIdx="0" presStyleCnt="3">
        <dgm:presLayoutVars>
          <dgm:bulletEnabled val="1"/>
        </dgm:presLayoutVars>
      </dgm:prSet>
      <dgm:spPr/>
      <dgm:t>
        <a:bodyPr/>
        <a:lstStyle/>
        <a:p>
          <a:endParaRPr lang="it-IT"/>
        </a:p>
      </dgm:t>
    </dgm:pt>
    <dgm:pt modelId="{9BF63E29-C9E0-422A-85A5-7BBFFE9BB94B}" type="pres">
      <dgm:prSet presAssocID="{CD2A7BC3-5267-4C67-8DAC-C3293EE05DF1}" presName="sp" presStyleCnt="0"/>
      <dgm:spPr/>
    </dgm:pt>
    <dgm:pt modelId="{7BE724C1-F30C-4197-9D3A-0C2AB4071C43}" type="pres">
      <dgm:prSet presAssocID="{BF6FF29E-F061-4824-800C-AEC5324F60E3}" presName="linNode" presStyleCnt="0"/>
      <dgm:spPr/>
    </dgm:pt>
    <dgm:pt modelId="{D6D4D27E-2665-419A-A5D5-80B9979459E0}" type="pres">
      <dgm:prSet presAssocID="{BF6FF29E-F061-4824-800C-AEC5324F60E3}" presName="parentText" presStyleLbl="node1" presStyleIdx="1" presStyleCnt="3">
        <dgm:presLayoutVars>
          <dgm:chMax val="1"/>
          <dgm:bulletEnabled val="1"/>
        </dgm:presLayoutVars>
      </dgm:prSet>
      <dgm:spPr/>
      <dgm:t>
        <a:bodyPr/>
        <a:lstStyle/>
        <a:p>
          <a:endParaRPr lang="it-IT"/>
        </a:p>
      </dgm:t>
    </dgm:pt>
    <dgm:pt modelId="{7BFC9F66-9982-418F-A907-D256232CFF02}" type="pres">
      <dgm:prSet presAssocID="{BF6FF29E-F061-4824-800C-AEC5324F60E3}" presName="descendantText" presStyleLbl="alignAccFollowNode1" presStyleIdx="1" presStyleCnt="3">
        <dgm:presLayoutVars>
          <dgm:bulletEnabled val="1"/>
        </dgm:presLayoutVars>
      </dgm:prSet>
      <dgm:spPr/>
      <dgm:t>
        <a:bodyPr/>
        <a:lstStyle/>
        <a:p>
          <a:endParaRPr lang="it-IT"/>
        </a:p>
      </dgm:t>
    </dgm:pt>
    <dgm:pt modelId="{CAE27AA1-CF69-44B9-92B4-14F9E6B52656}" type="pres">
      <dgm:prSet presAssocID="{7520FA7B-C77F-44F1-ABDE-D3B9A12AFFF2}" presName="sp" presStyleCnt="0"/>
      <dgm:spPr/>
    </dgm:pt>
    <dgm:pt modelId="{FE7C8488-6594-43A0-B0F6-FCCA19C2B6A5}" type="pres">
      <dgm:prSet presAssocID="{CDCE13A7-2136-437A-B6B5-73F5738C65E6}" presName="linNode" presStyleCnt="0"/>
      <dgm:spPr/>
    </dgm:pt>
    <dgm:pt modelId="{D02EA122-57A0-4225-80D7-A436AE225E53}" type="pres">
      <dgm:prSet presAssocID="{CDCE13A7-2136-437A-B6B5-73F5738C65E6}" presName="parentText" presStyleLbl="node1" presStyleIdx="2" presStyleCnt="3">
        <dgm:presLayoutVars>
          <dgm:chMax val="1"/>
          <dgm:bulletEnabled val="1"/>
        </dgm:presLayoutVars>
      </dgm:prSet>
      <dgm:spPr/>
      <dgm:t>
        <a:bodyPr/>
        <a:lstStyle/>
        <a:p>
          <a:endParaRPr lang="it-IT"/>
        </a:p>
      </dgm:t>
    </dgm:pt>
    <dgm:pt modelId="{7AC639A3-CF15-4AEB-A22B-B5A37E9B2021}" type="pres">
      <dgm:prSet presAssocID="{CDCE13A7-2136-437A-B6B5-73F5738C65E6}" presName="descendantText" presStyleLbl="alignAccFollowNode1" presStyleIdx="2" presStyleCnt="3">
        <dgm:presLayoutVars>
          <dgm:bulletEnabled val="1"/>
        </dgm:presLayoutVars>
      </dgm:prSet>
      <dgm:spPr/>
      <dgm:t>
        <a:bodyPr/>
        <a:lstStyle/>
        <a:p>
          <a:endParaRPr lang="it-IT"/>
        </a:p>
      </dgm:t>
    </dgm:pt>
  </dgm:ptLst>
  <dgm:cxnLst>
    <dgm:cxn modelId="{3BDD4FE5-1450-4B5F-8643-B83AC647D723}" srcId="{22020F7B-AED4-4EA0-B3BB-12CE7F403BCD}" destId="{191306AE-4E1A-47EF-AF68-2CF3AAE0A96B}" srcOrd="0" destOrd="0" parTransId="{D47FAD97-BF11-40F6-B8E2-C79FBD243BDC}" sibTransId="{CD2A7BC3-5267-4C67-8DAC-C3293EE05DF1}"/>
    <dgm:cxn modelId="{332773E3-6886-4FE3-8948-CBBC60A4A56E}" type="presOf" srcId="{191306AE-4E1A-47EF-AF68-2CF3AAE0A96B}" destId="{7F561BB8-F6D8-4383-868D-8182EEA52FC8}" srcOrd="0" destOrd="0" presId="urn:microsoft.com/office/officeart/2005/8/layout/vList5"/>
    <dgm:cxn modelId="{6C22D16C-283D-4E99-B37A-A071BE3D29F0}" srcId="{22020F7B-AED4-4EA0-B3BB-12CE7F403BCD}" destId="{CDCE13A7-2136-437A-B6B5-73F5738C65E6}" srcOrd="2" destOrd="0" parTransId="{2F09824D-0AF4-4129-9C8F-7D13107E3FE7}" sibTransId="{B1F37659-DE40-4EA2-836E-397211A40349}"/>
    <dgm:cxn modelId="{7BADE3D8-E14F-428E-AED3-7828C0914EA2}" type="presOf" srcId="{EB46CA76-2289-4C80-8AFC-FC9756D6B344}" destId="{EC148DEC-4F42-4140-983C-27F8C42B8E96}" srcOrd="0" destOrd="0" presId="urn:microsoft.com/office/officeart/2005/8/layout/vList5"/>
    <dgm:cxn modelId="{6AF8CE2A-9FFD-4551-ADFF-1B6AC3F55070}" srcId="{BF6FF29E-F061-4824-800C-AEC5324F60E3}" destId="{0C4D95A1-248C-4DB1-8142-D95957479DD9}" srcOrd="0" destOrd="0" parTransId="{E4F361B7-5BA3-4356-AFE9-F4AC1CF51133}" sibTransId="{520B9BD9-955B-4E9E-85D2-149F7CEB922A}"/>
    <dgm:cxn modelId="{6433E886-7EBE-4CBE-8A90-C50DE578258C}" type="presOf" srcId="{CDCE13A7-2136-437A-B6B5-73F5738C65E6}" destId="{D02EA122-57A0-4225-80D7-A436AE225E53}" srcOrd="0" destOrd="0" presId="urn:microsoft.com/office/officeart/2005/8/layout/vList5"/>
    <dgm:cxn modelId="{722078C4-0318-43B0-9FB8-3E67C31AE34F}" srcId="{22020F7B-AED4-4EA0-B3BB-12CE7F403BCD}" destId="{BF6FF29E-F061-4824-800C-AEC5324F60E3}" srcOrd="1" destOrd="0" parTransId="{E5A4E62B-BD47-46D9-8488-F356BEDB8600}" sibTransId="{7520FA7B-C77F-44F1-ABDE-D3B9A12AFFF2}"/>
    <dgm:cxn modelId="{93A4D671-F71D-4136-AE40-2A1953FF56B9}" type="presOf" srcId="{0C4D95A1-248C-4DB1-8142-D95957479DD9}" destId="{7BFC9F66-9982-418F-A907-D256232CFF02}" srcOrd="0" destOrd="0" presId="urn:microsoft.com/office/officeart/2005/8/layout/vList5"/>
    <dgm:cxn modelId="{3B352374-03E2-47BE-9802-FAC6AD0FD44E}" srcId="{191306AE-4E1A-47EF-AF68-2CF3AAE0A96B}" destId="{EB46CA76-2289-4C80-8AFC-FC9756D6B344}" srcOrd="0" destOrd="0" parTransId="{7E1282E1-F848-4487-99FE-ED8F260BFC6A}" sibTransId="{3C132EB9-9399-49DF-AB04-BE818E997241}"/>
    <dgm:cxn modelId="{4C9511CD-0DD1-43D9-B7AE-C12AA919CC12}" srcId="{CDCE13A7-2136-437A-B6B5-73F5738C65E6}" destId="{EF3083D5-C30C-431B-938D-477D62422BE8}" srcOrd="0" destOrd="0" parTransId="{78C83FE9-F935-4D5B-8B6C-D08F14A106B3}" sibTransId="{1B1D4C94-C791-4B57-9F65-6878BF4E15BA}"/>
    <dgm:cxn modelId="{F604DACD-F8B4-4B65-94B7-F2C48DD75641}" type="presOf" srcId="{EF3083D5-C30C-431B-938D-477D62422BE8}" destId="{7AC639A3-CF15-4AEB-A22B-B5A37E9B2021}" srcOrd="0" destOrd="0" presId="urn:microsoft.com/office/officeart/2005/8/layout/vList5"/>
    <dgm:cxn modelId="{B8218D38-CD4B-4816-A67E-9F87BD673EC8}" type="presOf" srcId="{22020F7B-AED4-4EA0-B3BB-12CE7F403BCD}" destId="{DD27B7EF-F4FE-4843-9E01-C8975D629A20}" srcOrd="0" destOrd="0" presId="urn:microsoft.com/office/officeart/2005/8/layout/vList5"/>
    <dgm:cxn modelId="{2CB4B282-F26F-4429-9721-617BE2762345}" type="presOf" srcId="{BF6FF29E-F061-4824-800C-AEC5324F60E3}" destId="{D6D4D27E-2665-419A-A5D5-80B9979459E0}" srcOrd="0" destOrd="0" presId="urn:microsoft.com/office/officeart/2005/8/layout/vList5"/>
    <dgm:cxn modelId="{E0AC4090-34A1-44FF-965E-33E76465DC74}" type="presParOf" srcId="{DD27B7EF-F4FE-4843-9E01-C8975D629A20}" destId="{696FB976-7E3D-42B4-A484-5228A42B179F}" srcOrd="0" destOrd="0" presId="urn:microsoft.com/office/officeart/2005/8/layout/vList5"/>
    <dgm:cxn modelId="{A7597A40-0294-4991-8EDC-27786FC4C005}" type="presParOf" srcId="{696FB976-7E3D-42B4-A484-5228A42B179F}" destId="{7F561BB8-F6D8-4383-868D-8182EEA52FC8}" srcOrd="0" destOrd="0" presId="urn:microsoft.com/office/officeart/2005/8/layout/vList5"/>
    <dgm:cxn modelId="{1C512311-7E05-4F5C-B9B7-8060AD270419}" type="presParOf" srcId="{696FB976-7E3D-42B4-A484-5228A42B179F}" destId="{EC148DEC-4F42-4140-983C-27F8C42B8E96}" srcOrd="1" destOrd="0" presId="urn:microsoft.com/office/officeart/2005/8/layout/vList5"/>
    <dgm:cxn modelId="{4E79F83F-E128-4445-B547-BDC1778F63F6}" type="presParOf" srcId="{DD27B7EF-F4FE-4843-9E01-C8975D629A20}" destId="{9BF63E29-C9E0-422A-85A5-7BBFFE9BB94B}" srcOrd="1" destOrd="0" presId="urn:microsoft.com/office/officeart/2005/8/layout/vList5"/>
    <dgm:cxn modelId="{9A5F1292-28C0-48D9-9343-3873455D0355}" type="presParOf" srcId="{DD27B7EF-F4FE-4843-9E01-C8975D629A20}" destId="{7BE724C1-F30C-4197-9D3A-0C2AB4071C43}" srcOrd="2" destOrd="0" presId="urn:microsoft.com/office/officeart/2005/8/layout/vList5"/>
    <dgm:cxn modelId="{B9FADFE2-9C23-49A9-B114-A8D9EEED8319}" type="presParOf" srcId="{7BE724C1-F30C-4197-9D3A-0C2AB4071C43}" destId="{D6D4D27E-2665-419A-A5D5-80B9979459E0}" srcOrd="0" destOrd="0" presId="urn:microsoft.com/office/officeart/2005/8/layout/vList5"/>
    <dgm:cxn modelId="{C22EC8B3-F590-4A12-A65A-939C16FE713A}" type="presParOf" srcId="{7BE724C1-F30C-4197-9D3A-0C2AB4071C43}" destId="{7BFC9F66-9982-418F-A907-D256232CFF02}" srcOrd="1" destOrd="0" presId="urn:microsoft.com/office/officeart/2005/8/layout/vList5"/>
    <dgm:cxn modelId="{064B5764-CF92-4608-9507-359BB5E54264}" type="presParOf" srcId="{DD27B7EF-F4FE-4843-9E01-C8975D629A20}" destId="{CAE27AA1-CF69-44B9-92B4-14F9E6B52656}" srcOrd="3" destOrd="0" presId="urn:microsoft.com/office/officeart/2005/8/layout/vList5"/>
    <dgm:cxn modelId="{B12078F2-F9C4-4A67-A0BE-273E96D3814D}" type="presParOf" srcId="{DD27B7EF-F4FE-4843-9E01-C8975D629A20}" destId="{FE7C8488-6594-43A0-B0F6-FCCA19C2B6A5}" srcOrd="4" destOrd="0" presId="urn:microsoft.com/office/officeart/2005/8/layout/vList5"/>
    <dgm:cxn modelId="{EF1B389B-DE02-4A85-A7D4-13CDC421C5B9}" type="presParOf" srcId="{FE7C8488-6594-43A0-B0F6-FCCA19C2B6A5}" destId="{D02EA122-57A0-4225-80D7-A436AE225E53}" srcOrd="0" destOrd="0" presId="urn:microsoft.com/office/officeart/2005/8/layout/vList5"/>
    <dgm:cxn modelId="{0D97F51B-61DF-4A82-A352-80BE03AAFF8C}" type="presParOf" srcId="{FE7C8488-6594-43A0-B0F6-FCCA19C2B6A5}" destId="{7AC639A3-CF15-4AEB-A22B-B5A37E9B2021}" srcOrd="1" destOrd="0" presId="urn:microsoft.com/office/officeart/2005/8/layout/vList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A771EAA-A5D1-4A5E-90FE-7E7FF2F5055C}">
      <dsp:nvSpPr>
        <dsp:cNvPr id="0" name=""/>
        <dsp:cNvSpPr/>
      </dsp:nvSpPr>
      <dsp:spPr>
        <a:xfrm rot="5400000">
          <a:off x="4718891" y="-1757192"/>
          <a:ext cx="1743542" cy="5261800"/>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just" defTabSz="800100">
            <a:lnSpc>
              <a:spcPct val="90000"/>
            </a:lnSpc>
            <a:spcBef>
              <a:spcPct val="0"/>
            </a:spcBef>
            <a:spcAft>
              <a:spcPct val="15000"/>
            </a:spcAft>
            <a:buChar char="••"/>
          </a:pPr>
          <a:r>
            <a:rPr lang="it-IT" sz="1800" kern="1200" dirty="0" smtClean="0">
              <a:latin typeface="+mj-lt"/>
            </a:rPr>
            <a:t>Ognuno può insegnare tutto il sapere che ha, ma </a:t>
          </a:r>
          <a:r>
            <a:rPr lang="it-IT" sz="1800" b="0" i="0" kern="1200" dirty="0" smtClean="0">
              <a:latin typeface="+mj-lt"/>
            </a:rPr>
            <a:t>l’esercizio della libertà di insegnamento è diretto a promuovere, attraverso un confronto aperto di posizioni culturali, la piena formazione della personalità degli alunni e tale azione di promozione è attuata nel rispetto della coscienza morale e civile degli alunni.</a:t>
          </a:r>
          <a:r>
            <a:rPr lang="it-IT" sz="1800" kern="1200" dirty="0" smtClean="0"/>
            <a:t/>
          </a:r>
          <a:br>
            <a:rPr lang="it-IT" sz="1800" kern="1200" dirty="0" smtClean="0"/>
          </a:br>
          <a:r>
            <a:rPr lang="it-IT" sz="1800" kern="1200" dirty="0" smtClean="0"/>
            <a:t> . </a:t>
          </a:r>
          <a:endParaRPr lang="it-IT" sz="1800" kern="1200" dirty="0"/>
        </a:p>
      </dsp:txBody>
      <dsp:txXfrm rot="5400000">
        <a:off x="4718891" y="-1757192"/>
        <a:ext cx="1743542" cy="5261800"/>
      </dsp:txXfrm>
    </dsp:sp>
    <dsp:sp modelId="{474BF306-E338-4B08-B19F-2A6A23ACD113}">
      <dsp:nvSpPr>
        <dsp:cNvPr id="0" name=""/>
        <dsp:cNvSpPr/>
      </dsp:nvSpPr>
      <dsp:spPr>
        <a:xfrm>
          <a:off x="0" y="244655"/>
          <a:ext cx="2959762" cy="1258105"/>
        </a:xfrm>
        <a:prstGeom prst="round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it-IT" sz="1800" kern="1200" dirty="0" smtClean="0">
              <a:latin typeface="Calibri" pitchFamily="34" charset="0"/>
            </a:rPr>
            <a:t>L’ arte e la scienza sono libere e libero ne è l’ insegnamento</a:t>
          </a:r>
          <a:endParaRPr lang="it-IT" sz="1800" kern="1200" dirty="0">
            <a:latin typeface="Calibri" pitchFamily="34" charset="0"/>
          </a:endParaRPr>
        </a:p>
      </dsp:txBody>
      <dsp:txXfrm>
        <a:off x="0" y="244655"/>
        <a:ext cx="2959762" cy="1258105"/>
      </dsp:txXfrm>
    </dsp:sp>
    <dsp:sp modelId="{4043F202-9885-4DBB-9166-369F0ECF8519}">
      <dsp:nvSpPr>
        <dsp:cNvPr id="0" name=""/>
        <dsp:cNvSpPr/>
      </dsp:nvSpPr>
      <dsp:spPr>
        <a:xfrm rot="5400000">
          <a:off x="5092885" y="-196034"/>
          <a:ext cx="1006484" cy="5266944"/>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it-IT" sz="1800" kern="1200" dirty="0" smtClean="0">
              <a:latin typeface="+mj-lt"/>
            </a:rPr>
            <a:t>La Repubblica stabilisce le norme generali su come si deve insegnare e si adopera a creare scuole statali per tutti gli ordini e i gradi.</a:t>
          </a:r>
          <a:endParaRPr lang="it-IT" sz="1800" kern="1200" dirty="0">
            <a:latin typeface="+mj-lt"/>
          </a:endParaRPr>
        </a:p>
      </dsp:txBody>
      <dsp:txXfrm rot="5400000">
        <a:off x="5092885" y="-196034"/>
        <a:ext cx="1006484" cy="5266944"/>
      </dsp:txXfrm>
    </dsp:sp>
    <dsp:sp modelId="{5E431CA6-18C6-4282-B566-1080C458F3D6}">
      <dsp:nvSpPr>
        <dsp:cNvPr id="0" name=""/>
        <dsp:cNvSpPr/>
      </dsp:nvSpPr>
      <dsp:spPr>
        <a:xfrm>
          <a:off x="0" y="1808384"/>
          <a:ext cx="2962656" cy="1258105"/>
        </a:xfrm>
        <a:prstGeom prst="round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it-IT" sz="1800" kern="1200" dirty="0" smtClean="0">
              <a:latin typeface="Calibri" pitchFamily="34" charset="0"/>
            </a:rPr>
            <a:t>La Repubblica detta le norme generali sull'istruzione ed istituisce scuole statali per tutti gli ordini e gradi</a:t>
          </a:r>
          <a:endParaRPr lang="it-IT" sz="1800" kern="1200" dirty="0">
            <a:latin typeface="Calibri" pitchFamily="34" charset="0"/>
          </a:endParaRPr>
        </a:p>
      </dsp:txBody>
      <dsp:txXfrm>
        <a:off x="0" y="1808384"/>
        <a:ext cx="2962656" cy="1258105"/>
      </dsp:txXfrm>
    </dsp:sp>
    <dsp:sp modelId="{20F6C04F-6095-4216-A220-C13AEABEF60F}">
      <dsp:nvSpPr>
        <dsp:cNvPr id="0" name=""/>
        <dsp:cNvSpPr/>
      </dsp:nvSpPr>
      <dsp:spPr>
        <a:xfrm rot="5400000">
          <a:off x="5092885" y="1124975"/>
          <a:ext cx="1006484" cy="5266944"/>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it-IT" sz="1800" kern="1200" dirty="0" smtClean="0">
              <a:latin typeface="Calibri" pitchFamily="34" charset="0"/>
            </a:rPr>
            <a:t>Gli istituti privati devono mantenersi senza che lo stato debba destinare fondi per il loro sostentamento</a:t>
          </a:r>
          <a:endParaRPr lang="it-IT" sz="1800" kern="1200" dirty="0">
            <a:latin typeface="Calibri" pitchFamily="34" charset="0"/>
          </a:endParaRPr>
        </a:p>
      </dsp:txBody>
      <dsp:txXfrm rot="5400000">
        <a:off x="5092885" y="1124975"/>
        <a:ext cx="1006484" cy="5266944"/>
      </dsp:txXfrm>
    </dsp:sp>
    <dsp:sp modelId="{B5D95A85-D10B-4FB3-80FB-7910ADEF16F4}">
      <dsp:nvSpPr>
        <dsp:cNvPr id="0" name=""/>
        <dsp:cNvSpPr/>
      </dsp:nvSpPr>
      <dsp:spPr>
        <a:xfrm>
          <a:off x="0" y="3129395"/>
          <a:ext cx="2962656" cy="1258105"/>
        </a:xfrm>
        <a:prstGeom prst="round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it-IT" sz="1800" kern="1200" dirty="0" smtClean="0">
              <a:latin typeface="Calibri" pitchFamily="34" charset="0"/>
            </a:rPr>
            <a:t>Enti e privati hanno il diritto di istituire scuole ed istituti di educazione, senza oneri per lo Stato</a:t>
          </a:r>
          <a:endParaRPr lang="it-IT" sz="1800" kern="1200" dirty="0">
            <a:latin typeface="Calibri" pitchFamily="34" charset="0"/>
          </a:endParaRPr>
        </a:p>
      </dsp:txBody>
      <dsp:txXfrm>
        <a:off x="0" y="3129395"/>
        <a:ext cx="2962656" cy="1258105"/>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C148DEC-4F42-4140-983C-27F8C42B8E96}">
      <dsp:nvSpPr>
        <dsp:cNvPr id="0" name=""/>
        <dsp:cNvSpPr/>
      </dsp:nvSpPr>
      <dsp:spPr>
        <a:xfrm rot="5400000">
          <a:off x="5030302" y="-1924046"/>
          <a:ext cx="1131651" cy="5266944"/>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it-IT" sz="1900" kern="1200" dirty="0" smtClean="0">
              <a:latin typeface="+mj-lt"/>
            </a:rPr>
            <a:t>La legge deve assicurare che gli istituti privati vengano considerati alla pari rispetto agli istituti statali e che gli alunni siano trattati ugualmente </a:t>
          </a:r>
          <a:endParaRPr lang="it-IT" sz="1900" kern="1200" dirty="0">
            <a:latin typeface="+mj-lt"/>
          </a:endParaRPr>
        </a:p>
      </dsp:txBody>
      <dsp:txXfrm rot="5400000">
        <a:off x="5030302" y="-1924046"/>
        <a:ext cx="1131651" cy="5266944"/>
      </dsp:txXfrm>
    </dsp:sp>
    <dsp:sp modelId="{7F561BB8-F6D8-4383-868D-8182EEA52FC8}">
      <dsp:nvSpPr>
        <dsp:cNvPr id="0" name=""/>
        <dsp:cNvSpPr/>
      </dsp:nvSpPr>
      <dsp:spPr>
        <a:xfrm>
          <a:off x="0" y="2143"/>
          <a:ext cx="2962656" cy="1414564"/>
        </a:xfrm>
        <a:prstGeom prst="round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it-IT" sz="1400" kern="1200" dirty="0" smtClean="0">
              <a:latin typeface="Calibri" pitchFamily="34" charset="0"/>
            </a:rPr>
            <a:t>La legge, nel fissare i diritti e gli obblighi delle scuole non statali che chiedono la parità, deve assicurare ad esse piena libertà e ai loro alunni un trattamento scolastico equipollente a quello degli alunni di scuole statali</a:t>
          </a:r>
          <a:endParaRPr lang="it-IT" sz="1400" kern="1200" dirty="0">
            <a:latin typeface="Calibri" pitchFamily="34" charset="0"/>
          </a:endParaRPr>
        </a:p>
      </dsp:txBody>
      <dsp:txXfrm>
        <a:off x="0" y="2143"/>
        <a:ext cx="2962656" cy="1414564"/>
      </dsp:txXfrm>
    </dsp:sp>
    <dsp:sp modelId="{7BFC9F66-9982-418F-A907-D256232CFF02}">
      <dsp:nvSpPr>
        <dsp:cNvPr id="0" name=""/>
        <dsp:cNvSpPr/>
      </dsp:nvSpPr>
      <dsp:spPr>
        <a:xfrm rot="5400000">
          <a:off x="5030302" y="-438753"/>
          <a:ext cx="1131651" cy="5266944"/>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00100">
            <a:lnSpc>
              <a:spcPct val="90000"/>
            </a:lnSpc>
            <a:spcBef>
              <a:spcPct val="0"/>
            </a:spcBef>
            <a:spcAft>
              <a:spcPct val="15000"/>
            </a:spcAft>
            <a:buChar char="••"/>
          </a:pPr>
          <a:r>
            <a:rPr lang="it-IT" sz="1800" kern="1200" dirty="0" smtClean="0">
              <a:latin typeface="Calibri" pitchFamily="34" charset="0"/>
            </a:rPr>
            <a:t>È obbligatorio un esame per passare alla scuola di grado superiore.</a:t>
          </a:r>
          <a:endParaRPr lang="it-IT" sz="1800" kern="1200" dirty="0">
            <a:latin typeface="Calibri" pitchFamily="34" charset="0"/>
          </a:endParaRPr>
        </a:p>
      </dsp:txBody>
      <dsp:txXfrm rot="5400000">
        <a:off x="5030302" y="-438753"/>
        <a:ext cx="1131651" cy="5266944"/>
      </dsp:txXfrm>
    </dsp:sp>
    <dsp:sp modelId="{D6D4D27E-2665-419A-A5D5-80B9979459E0}">
      <dsp:nvSpPr>
        <dsp:cNvPr id="0" name=""/>
        <dsp:cNvSpPr/>
      </dsp:nvSpPr>
      <dsp:spPr>
        <a:xfrm>
          <a:off x="0" y="1487436"/>
          <a:ext cx="2962656" cy="1414564"/>
        </a:xfrm>
        <a:prstGeom prst="round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it-IT" sz="1400" kern="1200" dirty="0" smtClean="0">
              <a:latin typeface="Calibri" pitchFamily="34" charset="0"/>
            </a:rPr>
            <a:t>è prescritto un esame di Stato per l'ammissione ai vari ordini e gradi di scuole o per la conclusione di essi e per l'abilitazione all'esercizio professionale</a:t>
          </a:r>
          <a:endParaRPr lang="it-IT" sz="1400" kern="1200" dirty="0">
            <a:latin typeface="Calibri" pitchFamily="34" charset="0"/>
          </a:endParaRPr>
        </a:p>
      </dsp:txBody>
      <dsp:txXfrm>
        <a:off x="0" y="1487436"/>
        <a:ext cx="2962656" cy="1414564"/>
      </dsp:txXfrm>
    </dsp:sp>
    <dsp:sp modelId="{7AC639A3-CF15-4AEB-A22B-B5A37E9B2021}">
      <dsp:nvSpPr>
        <dsp:cNvPr id="0" name=""/>
        <dsp:cNvSpPr/>
      </dsp:nvSpPr>
      <dsp:spPr>
        <a:xfrm rot="5400000">
          <a:off x="5030302" y="1046539"/>
          <a:ext cx="1131651" cy="5266944"/>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00100">
            <a:lnSpc>
              <a:spcPct val="90000"/>
            </a:lnSpc>
            <a:spcBef>
              <a:spcPct val="0"/>
            </a:spcBef>
            <a:spcAft>
              <a:spcPct val="15000"/>
            </a:spcAft>
            <a:buChar char="••"/>
          </a:pPr>
          <a:r>
            <a:rPr lang="it-IT" sz="1800" kern="1200" dirty="0" smtClean="0">
              <a:latin typeface="Calibri" pitchFamily="34" charset="0"/>
            </a:rPr>
            <a:t>Le università, le accademie o istituti di alta cultura possono essere autonomi ma devono rispettare i limiti prescritti dallo stato </a:t>
          </a:r>
          <a:endParaRPr lang="it-IT" sz="1800" kern="1200" dirty="0">
            <a:latin typeface="Calibri" pitchFamily="34" charset="0"/>
          </a:endParaRPr>
        </a:p>
      </dsp:txBody>
      <dsp:txXfrm rot="5400000">
        <a:off x="5030302" y="1046539"/>
        <a:ext cx="1131651" cy="5266944"/>
      </dsp:txXfrm>
    </dsp:sp>
    <dsp:sp modelId="{D02EA122-57A0-4225-80D7-A436AE225E53}">
      <dsp:nvSpPr>
        <dsp:cNvPr id="0" name=""/>
        <dsp:cNvSpPr/>
      </dsp:nvSpPr>
      <dsp:spPr>
        <a:xfrm>
          <a:off x="0" y="2972729"/>
          <a:ext cx="2962656" cy="1414564"/>
        </a:xfrm>
        <a:prstGeom prst="round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30480" rIns="60960" bIns="30480" numCol="1" spcCol="1270" anchor="ctr" anchorCtr="0">
          <a:noAutofit/>
        </a:bodyPr>
        <a:lstStyle/>
        <a:p>
          <a:pPr lvl="0" algn="ctr" defTabSz="711200">
            <a:lnSpc>
              <a:spcPct val="90000"/>
            </a:lnSpc>
            <a:spcBef>
              <a:spcPct val="0"/>
            </a:spcBef>
            <a:spcAft>
              <a:spcPct val="35000"/>
            </a:spcAft>
          </a:pPr>
          <a:r>
            <a:rPr lang="it-IT" sz="1600" kern="1200" dirty="0" smtClean="0">
              <a:latin typeface="Calibri" pitchFamily="34" charset="0"/>
            </a:rPr>
            <a:t>Le istituzioni di alta cultura, università ed accademie, hanno il diritto di darsi ordinamenti autonomi nei limiti stabiliti dalle leggi dello Stato</a:t>
          </a:r>
          <a:endParaRPr lang="it-IT" sz="1600" kern="1200" dirty="0">
            <a:latin typeface="Calibri" pitchFamily="34" charset="0"/>
          </a:endParaRPr>
        </a:p>
      </dsp:txBody>
      <dsp:txXfrm>
        <a:off x="0" y="2972729"/>
        <a:ext cx="2962656" cy="1414564"/>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2">
        <a:schemeClr val="bg2"/>
      </p:bgRef>
    </p:bg>
    <p:spTree>
      <p:nvGrpSpPr>
        <p:cNvPr id="1" name=""/>
        <p:cNvGrpSpPr/>
        <p:nvPr/>
      </p:nvGrpSpPr>
      <p:grpSpPr>
        <a:xfrm>
          <a:off x="0" y="0"/>
          <a:ext cx="0" cy="0"/>
          <a:chOff x="0" y="0"/>
          <a:chExt cx="0" cy="0"/>
        </a:xfrm>
      </p:grpSpPr>
      <p:sp>
        <p:nvSpPr>
          <p:cNvPr id="9" name="Titolo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17" name="Sottotitolo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30" name="Segnaposto data 29"/>
          <p:cNvSpPr>
            <a:spLocks noGrp="1"/>
          </p:cNvSpPr>
          <p:nvPr>
            <p:ph type="dt" sz="half" idx="10"/>
          </p:nvPr>
        </p:nvSpPr>
        <p:spPr/>
        <p:txBody>
          <a:bodyPr/>
          <a:lstStyle/>
          <a:p>
            <a:fld id="{47C9B81F-C347-4BEF-BFDF-29C42F48304A}" type="datetimeFigureOut">
              <a:rPr lang="en-US" smtClean="0"/>
              <a:pPr/>
              <a:t>6/27/2016</a:t>
            </a:fld>
            <a:endParaRPr lang="en-US" dirty="0"/>
          </a:p>
        </p:txBody>
      </p:sp>
      <p:sp>
        <p:nvSpPr>
          <p:cNvPr id="19" name="Segnaposto piè di pagina 18"/>
          <p:cNvSpPr>
            <a:spLocks noGrp="1"/>
          </p:cNvSpPr>
          <p:nvPr>
            <p:ph type="ftr" sz="quarter" idx="11"/>
          </p:nvPr>
        </p:nvSpPr>
        <p:spPr/>
        <p:txBody>
          <a:bodyPr/>
          <a:lstStyle/>
          <a:p>
            <a:endParaRPr kumimoji="0" lang="en-US" dirty="0"/>
          </a:p>
        </p:txBody>
      </p:sp>
      <p:sp>
        <p:nvSpPr>
          <p:cNvPr id="27" name="Segnaposto numero diapositiva 26"/>
          <p:cNvSpPr>
            <a:spLocks noGrp="1"/>
          </p:cNvSpPr>
          <p:nvPr>
            <p:ph type="sldNum" sz="quarter" idx="12"/>
          </p:nvPr>
        </p:nvSpPr>
        <p:spPr/>
        <p:txBody>
          <a:bodyPr/>
          <a:lstStyle/>
          <a:p>
            <a:fld id="{042AED99-7FB4-404E-8A97-64753DCE42EC}" type="slidenum">
              <a:rPr kumimoji="0" lang="en-US" smtClean="0"/>
              <a:pPr/>
              <a:t>‹N›</a:t>
            </a:fld>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47C9B81F-C347-4BEF-BFDF-29C42F48304A}" type="datetimeFigureOut">
              <a:rPr lang="en-US" smtClean="0"/>
              <a:pPr/>
              <a:t>6/27/2016</a:t>
            </a:fld>
            <a:endParaRPr lang="en-US" dirty="0"/>
          </a:p>
        </p:txBody>
      </p:sp>
      <p:sp>
        <p:nvSpPr>
          <p:cNvPr id="5" name="Segnaposto piè di pagina 4"/>
          <p:cNvSpPr>
            <a:spLocks noGrp="1"/>
          </p:cNvSpPr>
          <p:nvPr>
            <p:ph type="ftr" sz="quarter" idx="11"/>
          </p:nvPr>
        </p:nvSpPr>
        <p:spPr/>
        <p:txBody>
          <a:bodyPr/>
          <a:lstStyle/>
          <a:p>
            <a:endParaRPr kumimoji="0" lang="en-US" dirty="0"/>
          </a:p>
        </p:txBody>
      </p:sp>
      <p:sp>
        <p:nvSpPr>
          <p:cNvPr id="6" name="Segnaposto numero diapositiva 5"/>
          <p:cNvSpPr>
            <a:spLocks noGrp="1"/>
          </p:cNvSpPr>
          <p:nvPr>
            <p:ph type="sldNum" sz="quarter" idx="12"/>
          </p:nvPr>
        </p:nvSpPr>
        <p:spPr/>
        <p:txBody>
          <a:bodyPr/>
          <a:lstStyle/>
          <a:p>
            <a:fld id="{042AED99-7FB4-404E-8A97-64753DCE42EC}" type="slidenum">
              <a:rPr kumimoji="0" lang="en-US" smtClean="0"/>
              <a:pPr/>
              <a:t>‹N›</a:t>
            </a:fld>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fld id="{47C9B81F-C347-4BEF-BFDF-29C42F48304A}" type="datetimeFigureOut">
              <a:rPr lang="en-US" smtClean="0"/>
              <a:pPr/>
              <a:t>6/27/2016</a:t>
            </a:fld>
            <a:endParaRPr lang="en-US" dirty="0"/>
          </a:p>
        </p:txBody>
      </p:sp>
      <p:sp>
        <p:nvSpPr>
          <p:cNvPr id="5" name="Segnaposto piè di pagina 4"/>
          <p:cNvSpPr>
            <a:spLocks noGrp="1"/>
          </p:cNvSpPr>
          <p:nvPr>
            <p:ph type="ftr" sz="quarter" idx="11"/>
          </p:nvPr>
        </p:nvSpPr>
        <p:spPr/>
        <p:txBody>
          <a:bodyPr/>
          <a:lstStyle/>
          <a:p>
            <a:endParaRPr kumimoji="0" lang="en-US" dirty="0"/>
          </a:p>
        </p:txBody>
      </p:sp>
      <p:sp>
        <p:nvSpPr>
          <p:cNvPr id="6" name="Segnaposto numero diapositiva 5"/>
          <p:cNvSpPr>
            <a:spLocks noGrp="1"/>
          </p:cNvSpPr>
          <p:nvPr>
            <p:ph type="sldNum" sz="quarter" idx="12"/>
          </p:nvPr>
        </p:nvSpPr>
        <p:spPr/>
        <p:txBody>
          <a:bodyPr/>
          <a:lstStyle/>
          <a:p>
            <a:fld id="{042AED99-7FB4-404E-8A97-64753DCE42EC}" type="slidenum">
              <a:rPr kumimoji="0" lang="en-US" smtClean="0"/>
              <a:pPr/>
              <a:t>‹N›</a:t>
            </a:fld>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47C9B81F-C347-4BEF-BFDF-29C42F48304A}" type="datetimeFigureOut">
              <a:rPr lang="en-US" smtClean="0"/>
              <a:pPr/>
              <a:t>6/27/2016</a:t>
            </a:fld>
            <a:endParaRPr lang="en-US" dirty="0"/>
          </a:p>
        </p:txBody>
      </p:sp>
      <p:sp>
        <p:nvSpPr>
          <p:cNvPr id="6" name="Segnaposto piè di pagina 5"/>
          <p:cNvSpPr>
            <a:spLocks noGrp="1"/>
          </p:cNvSpPr>
          <p:nvPr>
            <p:ph type="ftr" sz="quarter" idx="11"/>
          </p:nvPr>
        </p:nvSpPr>
        <p:spPr/>
        <p:txBody>
          <a:bodyPr/>
          <a:lstStyle/>
          <a:p>
            <a:endParaRPr kumimoji="0" lang="en-US" dirty="0"/>
          </a:p>
        </p:txBody>
      </p:sp>
      <p:sp>
        <p:nvSpPr>
          <p:cNvPr id="7" name="Segnaposto numero diapositiva 6"/>
          <p:cNvSpPr>
            <a:spLocks noGrp="1"/>
          </p:cNvSpPr>
          <p:nvPr>
            <p:ph type="sldNum" sz="quarter" idx="12"/>
          </p:nvPr>
        </p:nvSpPr>
        <p:spPr/>
        <p:txBody>
          <a:bodyPr/>
          <a:lstStyle/>
          <a:p>
            <a:fld id="{042AED99-7FB4-404E-8A97-64753DCE42EC}" type="slidenum">
              <a:rPr kumimoji="0" lang="en-US" smtClean="0"/>
              <a:pPr/>
              <a:t>‹N›</a:t>
            </a:fld>
            <a:endParaRPr kumimoji="0"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tIns="45720" anchor="b"/>
          <a:lstStyle>
            <a:lvl1pPr>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p>
            <a:fld id="{47C9B81F-C347-4BEF-BFDF-29C42F48304A}" type="datetimeFigureOut">
              <a:rPr lang="en-US" smtClean="0"/>
              <a:pPr/>
              <a:t>6/27/2016</a:t>
            </a:fld>
            <a:endParaRPr lang="en-US" dirty="0"/>
          </a:p>
        </p:txBody>
      </p:sp>
      <p:sp>
        <p:nvSpPr>
          <p:cNvPr id="8" name="Segnaposto piè di pagina 7"/>
          <p:cNvSpPr>
            <a:spLocks noGrp="1"/>
          </p:cNvSpPr>
          <p:nvPr>
            <p:ph type="ftr" sz="quarter" idx="11"/>
          </p:nvPr>
        </p:nvSpPr>
        <p:spPr/>
        <p:txBody>
          <a:bodyPr/>
          <a:lstStyle/>
          <a:p>
            <a:endParaRPr kumimoji="0" lang="en-US" dirty="0"/>
          </a:p>
        </p:txBody>
      </p:sp>
      <p:sp>
        <p:nvSpPr>
          <p:cNvPr id="9" name="Segnaposto numero diapositiva 8"/>
          <p:cNvSpPr>
            <a:spLocks noGrp="1"/>
          </p:cNvSpPr>
          <p:nvPr>
            <p:ph type="sldNum" sz="quarter" idx="12"/>
          </p:nvPr>
        </p:nvSpPr>
        <p:spPr/>
        <p:txBody>
          <a:bodyPr/>
          <a:lstStyle/>
          <a:p>
            <a:fld id="{042AED99-7FB4-404E-8A97-64753DCE42EC}" type="slidenum">
              <a:rPr kumimoji="0" lang="en-US" smtClean="0"/>
              <a:pPr/>
              <a:t>‹N›</a:t>
            </a:fld>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47C9B81F-C347-4BEF-BFDF-29C42F48304A}" type="datetimeFigureOut">
              <a:rPr lang="en-US" smtClean="0"/>
              <a:pPr/>
              <a:t>6/27/2016</a:t>
            </a:fld>
            <a:endParaRPr lang="en-US" dirty="0"/>
          </a:p>
        </p:txBody>
      </p:sp>
      <p:sp>
        <p:nvSpPr>
          <p:cNvPr id="4" name="Segnaposto piè di pagina 3"/>
          <p:cNvSpPr>
            <a:spLocks noGrp="1"/>
          </p:cNvSpPr>
          <p:nvPr>
            <p:ph type="ftr" sz="quarter" idx="11"/>
          </p:nvPr>
        </p:nvSpPr>
        <p:spPr/>
        <p:txBody>
          <a:bodyPr/>
          <a:lstStyle/>
          <a:p>
            <a:endParaRPr kumimoji="0" lang="en-US" dirty="0"/>
          </a:p>
        </p:txBody>
      </p:sp>
      <p:sp>
        <p:nvSpPr>
          <p:cNvPr id="5" name="Segnaposto numero diapositiva 4"/>
          <p:cNvSpPr>
            <a:spLocks noGrp="1"/>
          </p:cNvSpPr>
          <p:nvPr>
            <p:ph type="sldNum" sz="quarter" idx="12"/>
          </p:nvPr>
        </p:nvSpPr>
        <p:spPr/>
        <p:txBody>
          <a:bodyPr/>
          <a:lstStyle/>
          <a:p>
            <a:fld id="{042AED99-7FB4-404E-8A97-64753DCE42EC}" type="slidenum">
              <a:rPr kumimoji="0" lang="en-US" smtClean="0"/>
              <a:pPr/>
              <a:t>‹N›</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47C9B81F-C347-4BEF-BFDF-29C42F48304A}" type="datetimeFigureOut">
              <a:rPr lang="en-US" smtClean="0"/>
              <a:pPr/>
              <a:t>6/27/2016</a:t>
            </a:fld>
            <a:endParaRPr lang="en-US" dirty="0"/>
          </a:p>
        </p:txBody>
      </p:sp>
      <p:sp>
        <p:nvSpPr>
          <p:cNvPr id="3" name="Segnaposto piè di pagina 2"/>
          <p:cNvSpPr>
            <a:spLocks noGrp="1"/>
          </p:cNvSpPr>
          <p:nvPr>
            <p:ph type="ftr" sz="quarter" idx="11"/>
          </p:nvPr>
        </p:nvSpPr>
        <p:spPr/>
        <p:txBody>
          <a:bodyPr/>
          <a:lstStyle/>
          <a:p>
            <a:endParaRPr kumimoji="0" lang="en-US" dirty="0"/>
          </a:p>
        </p:txBody>
      </p:sp>
      <p:sp>
        <p:nvSpPr>
          <p:cNvPr id="4" name="Segnaposto numero diapositiva 3"/>
          <p:cNvSpPr>
            <a:spLocks noGrp="1"/>
          </p:cNvSpPr>
          <p:nvPr>
            <p:ph type="sldNum" sz="quarter" idx="12"/>
          </p:nvPr>
        </p:nvSpPr>
        <p:spPr/>
        <p:txBody>
          <a:bodyPr/>
          <a:lstStyle/>
          <a:p>
            <a:fld id="{042AED99-7FB4-404E-8A97-64753DCE42EC}" type="slidenum">
              <a:rPr kumimoji="0" lang="en-US" smtClean="0"/>
              <a:pPr/>
              <a:t>‹N›</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47C9B81F-C347-4BEF-BFDF-29C42F48304A}" type="datetimeFigureOut">
              <a:rPr lang="en-US" smtClean="0"/>
              <a:pPr/>
              <a:t>6/27/2016</a:t>
            </a:fld>
            <a:endParaRPr lang="en-US" dirty="0"/>
          </a:p>
        </p:txBody>
      </p:sp>
      <p:sp>
        <p:nvSpPr>
          <p:cNvPr id="6" name="Segnaposto piè di pagina 5"/>
          <p:cNvSpPr>
            <a:spLocks noGrp="1"/>
          </p:cNvSpPr>
          <p:nvPr>
            <p:ph type="ftr" sz="quarter" idx="11"/>
          </p:nvPr>
        </p:nvSpPr>
        <p:spPr/>
        <p:txBody>
          <a:bodyPr/>
          <a:lstStyle/>
          <a:p>
            <a:endParaRPr kumimoji="0" lang="en-US" dirty="0"/>
          </a:p>
        </p:txBody>
      </p:sp>
      <p:sp>
        <p:nvSpPr>
          <p:cNvPr id="7" name="Segnaposto numero diapositiva 6"/>
          <p:cNvSpPr>
            <a:spLocks noGrp="1"/>
          </p:cNvSpPr>
          <p:nvPr>
            <p:ph type="sldNum" sz="quarter" idx="12"/>
          </p:nvPr>
        </p:nvSpPr>
        <p:spPr/>
        <p:txBody>
          <a:bodyPr/>
          <a:lstStyle/>
          <a:p>
            <a:fld id="{042AED99-7FB4-404E-8A97-64753DCE42EC}" type="slidenum">
              <a:rPr kumimoji="0" lang="en-US" smtClean="0"/>
              <a:pPr/>
              <a:t>‹N›</a:t>
            </a:fld>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Ritaglia e arrotonda singolo angolo rettangolo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olo rettangolo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olo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it-IT" smtClean="0"/>
              <a:t>Fare clic per modificare lo stile del titolo</a:t>
            </a:r>
            <a:endParaRPr kumimoji="0" lang="en-US"/>
          </a:p>
        </p:txBody>
      </p:sp>
      <p:sp>
        <p:nvSpPr>
          <p:cNvPr id="4" name="Segnaposto testo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47C9B81F-C347-4BEF-BFDF-29C42F48304A}" type="datetimeFigureOut">
              <a:rPr lang="en-US" smtClean="0"/>
              <a:pPr/>
              <a:t>6/27/2016</a:t>
            </a:fld>
            <a:endParaRPr lang="en-US" dirty="0"/>
          </a:p>
        </p:txBody>
      </p:sp>
      <p:sp>
        <p:nvSpPr>
          <p:cNvPr id="6" name="Segnaposto piè di pagina 5"/>
          <p:cNvSpPr>
            <a:spLocks noGrp="1"/>
          </p:cNvSpPr>
          <p:nvPr>
            <p:ph type="ftr" sz="quarter" idx="11"/>
          </p:nvPr>
        </p:nvSpPr>
        <p:spPr/>
        <p:txBody>
          <a:bodyPr/>
          <a:lstStyle/>
          <a:p>
            <a:endParaRPr kumimoji="0" lang="en-US" dirty="0"/>
          </a:p>
        </p:txBody>
      </p:sp>
      <p:sp>
        <p:nvSpPr>
          <p:cNvPr id="7" name="Segnaposto numero diapositiva 6"/>
          <p:cNvSpPr>
            <a:spLocks noGrp="1"/>
          </p:cNvSpPr>
          <p:nvPr>
            <p:ph type="sldNum" sz="quarter" idx="12"/>
          </p:nvPr>
        </p:nvSpPr>
        <p:spPr>
          <a:xfrm>
            <a:off x="8077200" y="6356350"/>
            <a:ext cx="609600" cy="365125"/>
          </a:xfrm>
        </p:spPr>
        <p:txBody>
          <a:bodyPr/>
          <a:lstStyle/>
          <a:p>
            <a:fld id="{042AED99-7FB4-404E-8A97-64753DCE42EC}" type="slidenum">
              <a:rPr kumimoji="0" lang="en-US" smtClean="0"/>
              <a:pPr/>
              <a:t>‹N›</a:t>
            </a:fld>
            <a:endParaRPr kumimoji="0" lang="en-US" dirty="0"/>
          </a:p>
        </p:txBody>
      </p:sp>
      <p:sp>
        <p:nvSpPr>
          <p:cNvPr id="3" name="Segnaposto immagin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it-IT" smtClean="0"/>
              <a:t>Fare clic sull'icona per inserire un'immagine</a:t>
            </a:r>
            <a:endParaRPr kumimoji="0" lang="en-US" dirty="0"/>
          </a:p>
        </p:txBody>
      </p:sp>
      <p:sp>
        <p:nvSpPr>
          <p:cNvPr id="10" name="Figura a mano libera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igura a mano libera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47C9B81F-C347-4BEF-BFDF-29C42F48304A}" type="datetimeFigureOut">
              <a:rPr lang="en-US" smtClean="0"/>
              <a:pPr/>
              <a:t>6/27/2016</a:t>
            </a:fld>
            <a:endParaRPr lang="en-US" dirty="0"/>
          </a:p>
        </p:txBody>
      </p:sp>
      <p:sp>
        <p:nvSpPr>
          <p:cNvPr id="5" name="Segnaposto piè di pagina 4"/>
          <p:cNvSpPr>
            <a:spLocks noGrp="1"/>
          </p:cNvSpPr>
          <p:nvPr>
            <p:ph type="ftr" sz="quarter" idx="11"/>
          </p:nvPr>
        </p:nvSpPr>
        <p:spPr/>
        <p:txBody>
          <a:bodyPr/>
          <a:lstStyle/>
          <a:p>
            <a:endParaRPr kumimoji="0" lang="en-US" dirty="0"/>
          </a:p>
        </p:txBody>
      </p:sp>
      <p:sp>
        <p:nvSpPr>
          <p:cNvPr id="6" name="Segnaposto numero diapositiva 5"/>
          <p:cNvSpPr>
            <a:spLocks noGrp="1"/>
          </p:cNvSpPr>
          <p:nvPr>
            <p:ph type="sldNum" sz="quarter" idx="12"/>
          </p:nvPr>
        </p:nvSpPr>
        <p:spPr/>
        <p:txBody>
          <a:bodyPr/>
          <a:lstStyle/>
          <a:p>
            <a:fld id="{042AED99-7FB4-404E-8A97-64753DCE42EC}" type="slidenum">
              <a:rPr kumimoji="0" lang="en-US" smtClean="0"/>
              <a:pPr/>
              <a:t>‹N›</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914401"/>
            <a:ext cx="2057400" cy="5211763"/>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914401"/>
            <a:ext cx="6019800" cy="5211763"/>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47C9B81F-C347-4BEF-BFDF-29C42F48304A}" type="datetimeFigureOut">
              <a:rPr lang="en-US" smtClean="0"/>
              <a:pPr/>
              <a:t>6/27/2016</a:t>
            </a:fld>
            <a:endParaRPr lang="en-US" dirty="0">
              <a:solidFill>
                <a:schemeClr val="tx2">
                  <a:shade val="90000"/>
                </a:schemeClr>
              </a:solidFill>
            </a:endParaRPr>
          </a:p>
        </p:txBody>
      </p:sp>
      <p:sp>
        <p:nvSpPr>
          <p:cNvPr id="5" name="Segnaposto piè di pagina 4"/>
          <p:cNvSpPr>
            <a:spLocks noGrp="1"/>
          </p:cNvSpPr>
          <p:nvPr>
            <p:ph type="ftr" sz="quarter" idx="11"/>
          </p:nvPr>
        </p:nvSpPr>
        <p:spPr/>
        <p:txBody>
          <a:bodyPr/>
          <a:lstStyle/>
          <a:p>
            <a:pPr algn="l" eaLnBrk="1" latinLnBrk="0" hangingPunct="1"/>
            <a:endParaRPr kumimoji="0" lang="en-US" dirty="0">
              <a:solidFill>
                <a:schemeClr val="tx2">
                  <a:shade val="90000"/>
                </a:schemeClr>
              </a:solidFill>
            </a:endParaRPr>
          </a:p>
        </p:txBody>
      </p:sp>
      <p:sp>
        <p:nvSpPr>
          <p:cNvPr id="6" name="Segnaposto numero diapositiva 5"/>
          <p:cNvSpPr>
            <a:spLocks noGrp="1"/>
          </p:cNvSpPr>
          <p:nvPr>
            <p:ph type="sldNum" sz="quarter" idx="12"/>
          </p:nvPr>
        </p:nvSpPr>
        <p:spPr/>
        <p:txBody>
          <a:bodyPr/>
          <a:lstStyle/>
          <a:p>
            <a:fld id="{042AED99-7FB4-404E-8A97-64753DCE42EC}" type="slidenum">
              <a:rPr kumimoji="0" lang="en-US" smtClean="0"/>
              <a:pPr/>
              <a:t>‹N›</a:t>
            </a:fld>
            <a:endParaRPr kumimoji="0" lang="en-US" dirty="0">
              <a:solidFill>
                <a:schemeClr val="tx2">
                  <a:shade val="90000"/>
                </a:scheme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igura a mano libera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igura a mano libera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Segnaposto titolo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it-IT" smtClean="0"/>
              <a:t>Fare clic per modificare lo stile del titolo</a:t>
            </a:r>
            <a:endParaRPr kumimoji="0" lang="en-US"/>
          </a:p>
        </p:txBody>
      </p:sp>
      <p:sp>
        <p:nvSpPr>
          <p:cNvPr id="30" name="Segnaposto testo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0" name="Segnaposto data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7C9B81F-C347-4BEF-BFDF-29C42F48304A}" type="datetimeFigureOut">
              <a:rPr lang="en-US" smtClean="0"/>
              <a:pPr/>
              <a:t>6/27/2016</a:t>
            </a:fld>
            <a:endParaRPr lang="en-US" dirty="0">
              <a:solidFill>
                <a:schemeClr val="tx2">
                  <a:shade val="90000"/>
                </a:schemeClr>
              </a:solidFill>
            </a:endParaRPr>
          </a:p>
        </p:txBody>
      </p:sp>
      <p:sp>
        <p:nvSpPr>
          <p:cNvPr id="22" name="Segnaposto piè di pagina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lgn="l" eaLnBrk="1" latinLnBrk="0" hangingPunct="1"/>
            <a:endParaRPr kumimoji="0" lang="en-US" dirty="0">
              <a:solidFill>
                <a:schemeClr val="tx2">
                  <a:shade val="90000"/>
                </a:schemeClr>
              </a:solidFill>
            </a:endParaRPr>
          </a:p>
        </p:txBody>
      </p:sp>
      <p:sp>
        <p:nvSpPr>
          <p:cNvPr id="18" name="Segnaposto numero diapositiva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42AED99-7FB4-404E-8A97-64753DCE42EC}" type="slidenum">
              <a:rPr kumimoji="0" lang="en-US" smtClean="0"/>
              <a:pPr/>
              <a:t>‹N›</a:t>
            </a:fld>
            <a:endParaRPr kumimoji="0" lang="en-US" dirty="0">
              <a:solidFill>
                <a:schemeClr val="tx2">
                  <a:shade val="90000"/>
                </a:schemeClr>
              </a:solidFill>
            </a:endParaRPr>
          </a:p>
        </p:txBody>
      </p:sp>
      <p:grpSp>
        <p:nvGrpSpPr>
          <p:cNvPr id="2" name="Gruppo 1"/>
          <p:cNvGrpSpPr/>
          <p:nvPr/>
        </p:nvGrpSpPr>
        <p:grpSpPr>
          <a:xfrm>
            <a:off x="-19017" y="202408"/>
            <a:ext cx="9180548" cy="649224"/>
            <a:chOff x="-19045" y="216550"/>
            <a:chExt cx="9180548" cy="649224"/>
          </a:xfrm>
        </p:grpSpPr>
        <p:sp>
          <p:nvSpPr>
            <p:cNvPr id="12" name="Figura a mano libera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igura a mano libera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0"/>
            <a:ext cx="8229600" cy="2708920"/>
          </a:xfrm>
        </p:spPr>
        <p:txBody>
          <a:bodyPr>
            <a:normAutofit fontScale="90000"/>
          </a:bodyPr>
          <a:lstStyle/>
          <a:p>
            <a:pPr algn="ctr"/>
            <a:r>
              <a:rPr lang="it-IT" dirty="0" smtClean="0"/>
              <a:t/>
            </a:r>
            <a:br>
              <a:rPr lang="it-IT" dirty="0" smtClean="0"/>
            </a:br>
            <a:r>
              <a:rPr lang="it-IT" b="1" i="1" dirty="0" smtClean="0"/>
              <a:t>La libertà dell’ arte e </a:t>
            </a:r>
            <a:br>
              <a:rPr lang="it-IT" b="1" i="1" dirty="0" smtClean="0"/>
            </a:br>
            <a:r>
              <a:rPr lang="it-IT" b="1" i="1" dirty="0" smtClean="0"/>
              <a:t>dell’ insegnamento per la nostra classe </a:t>
            </a:r>
            <a:r>
              <a:rPr lang="it-IT" dirty="0" smtClean="0"/>
              <a:t/>
            </a:r>
            <a:br>
              <a:rPr lang="it-IT" dirty="0" smtClean="0"/>
            </a:br>
            <a:r>
              <a:rPr lang="it-IT" sz="2200" dirty="0" smtClean="0"/>
              <a:t>2 A Scuola secondaria Primo grado San Paolo d’Argon</a:t>
            </a:r>
            <a:endParaRPr lang="it-IT" sz="2200" dirty="0"/>
          </a:p>
        </p:txBody>
      </p:sp>
      <p:sp>
        <p:nvSpPr>
          <p:cNvPr id="4" name="Segnaposto contenuto 3"/>
          <p:cNvSpPr>
            <a:spLocks noGrp="1"/>
          </p:cNvSpPr>
          <p:nvPr>
            <p:ph idx="1"/>
          </p:nvPr>
        </p:nvSpPr>
        <p:spPr/>
        <p:txBody>
          <a:bodyPr/>
          <a:lstStyle/>
          <a:p>
            <a:endParaRPr lang="it-IT" dirty="0"/>
          </a:p>
        </p:txBody>
      </p:sp>
    </p:spTree>
  </p:cSld>
  <p:clrMapOvr>
    <a:masterClrMapping/>
  </p:clrMapOvr>
  <p:transition>
    <p:pull dir="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rgbClr val="00B0F0"/>
          </a:solidFill>
          <a:ln>
            <a:solidFill>
              <a:schemeClr val="tx1"/>
            </a:solidFill>
          </a:ln>
        </p:spPr>
        <p:txBody>
          <a:bodyPr>
            <a:normAutofit/>
          </a:bodyPr>
          <a:lstStyle/>
          <a:p>
            <a:r>
              <a:rPr lang="it-IT" sz="3600" b="1" dirty="0" smtClean="0">
                <a:solidFill>
                  <a:srgbClr val="FF0000"/>
                </a:solidFill>
              </a:rPr>
              <a:t>LA COSTITUZIONE </a:t>
            </a:r>
            <a:r>
              <a:rPr lang="it-IT" sz="3600" b="1" dirty="0" smtClean="0">
                <a:solidFill>
                  <a:schemeClr val="bg1"/>
                </a:solidFill>
              </a:rPr>
              <a:t>DENTRO </a:t>
            </a:r>
            <a:r>
              <a:rPr lang="it-IT" sz="3600" b="1" dirty="0" smtClean="0">
                <a:solidFill>
                  <a:srgbClr val="00B050"/>
                </a:solidFill>
              </a:rPr>
              <a:t>UNA CANZONE</a:t>
            </a:r>
            <a:endParaRPr lang="it-IT" sz="3600" b="1" dirty="0">
              <a:solidFill>
                <a:srgbClr val="00B050"/>
              </a:solidFill>
            </a:endParaRPr>
          </a:p>
        </p:txBody>
      </p:sp>
      <p:sp>
        <p:nvSpPr>
          <p:cNvPr id="4" name="Segnaposto contenuto 3"/>
          <p:cNvSpPr>
            <a:spLocks noGrp="1"/>
          </p:cNvSpPr>
          <p:nvPr>
            <p:ph sz="half" idx="2"/>
          </p:nvPr>
        </p:nvSpPr>
        <p:spPr/>
        <p:txBody>
          <a:bodyPr>
            <a:normAutofit fontScale="92500" lnSpcReduction="20000"/>
          </a:bodyPr>
          <a:lstStyle/>
          <a:p>
            <a:r>
              <a:rPr lang="it-IT" sz="1500" dirty="0" err="1" smtClean="0">
                <a:latin typeface="+mj-lt"/>
              </a:rPr>
              <a:t>RIT</a:t>
            </a:r>
            <a:r>
              <a:rPr lang="it-IT" sz="1500" dirty="0" smtClean="0">
                <a:latin typeface="+mj-lt"/>
              </a:rPr>
              <a:t>.  (3 VOLTE)</a:t>
            </a:r>
          </a:p>
          <a:p>
            <a:r>
              <a:rPr lang="it-IT" sz="1500" b="1" i="1" dirty="0" smtClean="0">
                <a:latin typeface="+mj-lt"/>
              </a:rPr>
              <a:t>LA COSTITUZIONE DENTRO UNA CANZONE</a:t>
            </a:r>
          </a:p>
          <a:p>
            <a:pPr>
              <a:buNone/>
            </a:pPr>
            <a:r>
              <a:rPr lang="it-IT" sz="1500" dirty="0" smtClean="0">
                <a:latin typeface="+mj-lt"/>
              </a:rPr>
              <a:t>STROFA</a:t>
            </a:r>
          </a:p>
          <a:p>
            <a:pPr>
              <a:buNone/>
            </a:pPr>
            <a:r>
              <a:rPr lang="it-IT" sz="1500" dirty="0" smtClean="0">
                <a:latin typeface="+mj-lt"/>
              </a:rPr>
              <a:t>ARTE SCIENZA CIVILTA’</a:t>
            </a:r>
          </a:p>
          <a:p>
            <a:pPr>
              <a:buNone/>
            </a:pPr>
            <a:r>
              <a:rPr lang="it-IT" sz="1500" dirty="0" smtClean="0">
                <a:latin typeface="+mj-lt"/>
              </a:rPr>
              <a:t>TRE PAROLE </a:t>
            </a:r>
            <a:r>
              <a:rPr lang="it-IT" sz="1500" dirty="0" err="1" smtClean="0">
                <a:latin typeface="+mj-lt"/>
              </a:rPr>
              <a:t>DI</a:t>
            </a:r>
            <a:r>
              <a:rPr lang="it-IT" sz="1500" dirty="0" smtClean="0">
                <a:latin typeface="+mj-lt"/>
              </a:rPr>
              <a:t> LIBERTA’</a:t>
            </a:r>
          </a:p>
          <a:p>
            <a:pPr>
              <a:buNone/>
            </a:pPr>
            <a:r>
              <a:rPr lang="it-IT" sz="1500" dirty="0" smtClean="0">
                <a:latin typeface="+mj-lt"/>
              </a:rPr>
              <a:t>TRE PAROLE PER INSEGNAR</a:t>
            </a:r>
          </a:p>
          <a:p>
            <a:pPr>
              <a:buNone/>
            </a:pPr>
            <a:r>
              <a:rPr lang="it-IT" sz="1500" dirty="0" smtClean="0">
                <a:latin typeface="+mj-lt"/>
              </a:rPr>
              <a:t>CHE TUTTA LA GENTE DEVE  IMPARAR</a:t>
            </a:r>
          </a:p>
          <a:p>
            <a:r>
              <a:rPr lang="it-IT" sz="1500" dirty="0" err="1" smtClean="0">
                <a:latin typeface="+mj-lt"/>
              </a:rPr>
              <a:t>RIT</a:t>
            </a:r>
            <a:r>
              <a:rPr lang="it-IT" sz="1500" dirty="0" smtClean="0">
                <a:latin typeface="+mj-lt"/>
              </a:rPr>
              <a:t>.  (3 VOLTE)</a:t>
            </a:r>
          </a:p>
          <a:p>
            <a:r>
              <a:rPr lang="it-IT" sz="1500" b="1" i="1" dirty="0" smtClean="0">
                <a:latin typeface="+mj-lt"/>
              </a:rPr>
              <a:t>LA COSTITUZIONE DENTRO UNA CANZONE</a:t>
            </a:r>
          </a:p>
          <a:p>
            <a:pPr>
              <a:buNone/>
            </a:pPr>
            <a:r>
              <a:rPr lang="it-IT" sz="1500" dirty="0" smtClean="0">
                <a:latin typeface="+mj-lt"/>
              </a:rPr>
              <a:t> STROFA</a:t>
            </a:r>
          </a:p>
          <a:p>
            <a:pPr>
              <a:buNone/>
            </a:pPr>
            <a:r>
              <a:rPr lang="it-IT" sz="1500" dirty="0" smtClean="0">
                <a:latin typeface="+mj-lt"/>
              </a:rPr>
              <a:t>NELL’ARTICOLO  33 , </a:t>
            </a:r>
          </a:p>
          <a:p>
            <a:pPr>
              <a:buNone/>
            </a:pPr>
            <a:r>
              <a:rPr lang="it-IT" sz="1500" dirty="0" smtClean="0">
                <a:latin typeface="+mj-lt"/>
              </a:rPr>
              <a:t>NOI POSSIAMO LEGGERE CHE</a:t>
            </a:r>
          </a:p>
          <a:p>
            <a:pPr>
              <a:buNone/>
            </a:pPr>
            <a:r>
              <a:rPr lang="it-IT" sz="1500" dirty="0" smtClean="0">
                <a:latin typeface="+mj-lt"/>
              </a:rPr>
              <a:t>LA REPUBBLICA DETTA NORME GENERALI</a:t>
            </a:r>
          </a:p>
          <a:p>
            <a:pPr>
              <a:buNone/>
            </a:pPr>
            <a:r>
              <a:rPr lang="it-IT" sz="1500" dirty="0" smtClean="0">
                <a:latin typeface="+mj-lt"/>
              </a:rPr>
              <a:t>ISTITUISCE SCUOLE STATALI</a:t>
            </a:r>
          </a:p>
          <a:p>
            <a:pPr>
              <a:buNone/>
            </a:pPr>
            <a:r>
              <a:rPr lang="it-IT" sz="1500" dirty="0" smtClean="0">
                <a:latin typeface="+mj-lt"/>
              </a:rPr>
              <a:t>COSI’ NOI A SCUOLA  POSSIAMO ANDAR</a:t>
            </a:r>
          </a:p>
          <a:p>
            <a:pPr>
              <a:buNone/>
            </a:pPr>
            <a:r>
              <a:rPr lang="it-IT" sz="1500" dirty="0" smtClean="0">
                <a:latin typeface="+mj-lt"/>
              </a:rPr>
              <a:t>E TANTE COSE IMPARAR</a:t>
            </a:r>
          </a:p>
          <a:p>
            <a:pPr>
              <a:buNone/>
            </a:pPr>
            <a:r>
              <a:rPr lang="it-IT" sz="1500" dirty="0" smtClean="0">
                <a:latin typeface="+mj-lt"/>
              </a:rPr>
              <a:t>E </a:t>
            </a:r>
            <a:r>
              <a:rPr lang="it-IT" sz="1500" dirty="0" err="1" smtClean="0">
                <a:latin typeface="+mj-lt"/>
              </a:rPr>
              <a:t>CI</a:t>
            </a:r>
            <a:r>
              <a:rPr lang="it-IT" sz="1500" dirty="0" smtClean="0">
                <a:latin typeface="+mj-lt"/>
              </a:rPr>
              <a:t> DEVONO SPIEGAR </a:t>
            </a:r>
          </a:p>
          <a:p>
            <a:pPr>
              <a:buNone/>
            </a:pPr>
            <a:r>
              <a:rPr lang="it-IT" sz="1500" dirty="0" smtClean="0">
                <a:latin typeface="+mj-lt"/>
              </a:rPr>
              <a:t>QUEL CHE NELLA VITA </a:t>
            </a:r>
            <a:r>
              <a:rPr lang="it-IT" sz="1500" dirty="0" err="1" smtClean="0">
                <a:latin typeface="+mj-lt"/>
              </a:rPr>
              <a:t>CI</a:t>
            </a:r>
            <a:r>
              <a:rPr lang="it-IT" sz="1500" dirty="0" smtClean="0">
                <a:latin typeface="+mj-lt"/>
              </a:rPr>
              <a:t> SERVIRA’</a:t>
            </a:r>
          </a:p>
          <a:p>
            <a:r>
              <a:rPr lang="it-IT" sz="1500" dirty="0" err="1" smtClean="0">
                <a:latin typeface="+mj-lt"/>
              </a:rPr>
              <a:t>RIT</a:t>
            </a:r>
            <a:r>
              <a:rPr lang="it-IT" sz="1500" dirty="0" smtClean="0">
                <a:latin typeface="+mj-lt"/>
              </a:rPr>
              <a:t>.  (3 VOLTE)</a:t>
            </a:r>
          </a:p>
          <a:p>
            <a:r>
              <a:rPr lang="it-IT" sz="1500" b="1" i="1" dirty="0" smtClean="0">
                <a:latin typeface="+mj-lt"/>
              </a:rPr>
              <a:t>LA COSTITUZIONE DENTRO UNA CANZONE</a:t>
            </a:r>
          </a:p>
          <a:p>
            <a:pPr>
              <a:buNone/>
            </a:pPr>
            <a:endParaRPr lang="it-IT" sz="1200" dirty="0" smtClean="0"/>
          </a:p>
        </p:txBody>
      </p:sp>
      <p:sp>
        <p:nvSpPr>
          <p:cNvPr id="5" name="CasellaDiTesto 4"/>
          <p:cNvSpPr txBox="1"/>
          <p:nvPr/>
        </p:nvSpPr>
        <p:spPr>
          <a:xfrm>
            <a:off x="1259632" y="2204864"/>
            <a:ext cx="2592288" cy="646331"/>
          </a:xfrm>
          <a:prstGeom prst="rect">
            <a:avLst/>
          </a:prstGeom>
          <a:noFill/>
        </p:spPr>
        <p:txBody>
          <a:bodyPr wrap="square" rtlCol="0">
            <a:spAutoFit/>
          </a:bodyPr>
          <a:lstStyle/>
          <a:p>
            <a:r>
              <a:rPr lang="it-IT" b="1" i="1" dirty="0" smtClean="0">
                <a:latin typeface="Calibri" pitchFamily="34" charset="0"/>
              </a:rPr>
              <a:t>Libertà dell’arte: libertà di esprimere noi stessi</a:t>
            </a:r>
            <a:endParaRPr lang="it-IT" b="1" i="1" dirty="0">
              <a:latin typeface="Calibri" pitchFamily="34" charset="0"/>
            </a:endParaRPr>
          </a:p>
        </p:txBody>
      </p:sp>
      <p:sp>
        <p:nvSpPr>
          <p:cNvPr id="6" name="Segnaposto contenuto 5"/>
          <p:cNvSpPr>
            <a:spLocks noGrp="1"/>
          </p:cNvSpPr>
          <p:nvPr>
            <p:ph sz="half" idx="1"/>
          </p:nvPr>
        </p:nvSpPr>
        <p:spPr/>
        <p:txBody>
          <a:bodyPr/>
          <a:lstStyle/>
          <a:p>
            <a:endParaRPr lang="it-IT"/>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835671" y="1476244"/>
            <a:ext cx="7851648" cy="1620522"/>
          </a:xfrm>
        </p:spPr>
        <p:txBody>
          <a:bodyPr>
            <a:normAutofit/>
          </a:bodyPr>
          <a:lstStyle/>
          <a:p>
            <a:pPr algn="ctr"/>
            <a:r>
              <a:rPr lang="it-IT" sz="4400" i="1" dirty="0" smtClean="0">
                <a:effectLst>
                  <a:outerShdw blurRad="38100" dist="38100" dir="2700000" algn="tl">
                    <a:srgbClr val="000000">
                      <a:alpha val="43137"/>
                    </a:srgbClr>
                  </a:outerShdw>
                </a:effectLst>
              </a:rPr>
              <a:t>Articolo 33 </a:t>
            </a:r>
            <a:br>
              <a:rPr lang="it-IT" sz="4400" i="1" dirty="0" smtClean="0">
                <a:effectLst>
                  <a:outerShdw blurRad="38100" dist="38100" dir="2700000" algn="tl">
                    <a:srgbClr val="000000">
                      <a:alpha val="43137"/>
                    </a:srgbClr>
                  </a:outerShdw>
                </a:effectLst>
              </a:rPr>
            </a:br>
            <a:r>
              <a:rPr lang="it-IT" sz="4400" i="1" dirty="0" smtClean="0">
                <a:effectLst>
                  <a:outerShdw blurRad="38100" dist="38100" dir="2700000" algn="tl">
                    <a:srgbClr val="000000">
                      <a:alpha val="43137"/>
                    </a:srgbClr>
                  </a:outerShdw>
                </a:effectLst>
              </a:rPr>
              <a:t>della costituzione italiana</a:t>
            </a:r>
            <a:endParaRPr lang="it-IT" sz="4400" i="1" dirty="0">
              <a:effectLst>
                <a:outerShdw blurRad="38100" dist="38100" dir="2700000" algn="tl">
                  <a:srgbClr val="000000">
                    <a:alpha val="43137"/>
                  </a:srgbClr>
                </a:outerShdw>
              </a:effectLst>
            </a:endParaRPr>
          </a:p>
        </p:txBody>
      </p:sp>
      <p:sp>
        <p:nvSpPr>
          <p:cNvPr id="3" name="Sottotitolo 2"/>
          <p:cNvSpPr>
            <a:spLocks noGrp="1"/>
          </p:cNvSpPr>
          <p:nvPr>
            <p:ph type="subTitle" idx="1"/>
          </p:nvPr>
        </p:nvSpPr>
        <p:spPr>
          <a:xfrm>
            <a:off x="533400" y="3228536"/>
            <a:ext cx="7854696" cy="3296808"/>
          </a:xfrm>
        </p:spPr>
        <p:txBody>
          <a:bodyPr>
            <a:noAutofit/>
          </a:bodyPr>
          <a:lstStyle/>
          <a:p>
            <a:pPr algn="ctr"/>
            <a:r>
              <a:rPr lang="it-IT" sz="1800" b="1" dirty="0" smtClean="0">
                <a:latin typeface="Calibri" pitchFamily="34" charset="0"/>
              </a:rPr>
              <a:t>L'arte e la scienza sono libere e libero ne è l'insegnamento.</a:t>
            </a:r>
          </a:p>
          <a:p>
            <a:pPr algn="ctr"/>
            <a:r>
              <a:rPr lang="it-IT" sz="1800" b="1" dirty="0" smtClean="0">
                <a:latin typeface="Calibri" pitchFamily="34" charset="0"/>
              </a:rPr>
              <a:t>La Repubblica detta le norme generali sull'istruzione ed istituisce scuole statali per tutti gli ordini e gradi.</a:t>
            </a:r>
          </a:p>
          <a:p>
            <a:pPr algn="ctr"/>
            <a:r>
              <a:rPr lang="it-IT" sz="1800" b="1" dirty="0" smtClean="0">
                <a:latin typeface="Calibri" pitchFamily="34" charset="0"/>
              </a:rPr>
              <a:t>Enti e privati hanno il diritto di istituire scuole ed istituti di educazione, senza oneri per lo Stato.</a:t>
            </a:r>
          </a:p>
          <a:p>
            <a:pPr algn="ctr"/>
            <a:r>
              <a:rPr lang="it-IT" sz="1800" b="1" dirty="0" smtClean="0">
                <a:latin typeface="Calibri" pitchFamily="34" charset="0"/>
              </a:rPr>
              <a:t>La legge, nel fissare i diritti e gli obblighi delle scuole non statali che chiedono la parità, deve assicurare ad esse piena libertà e ai loro alunni un trattamento scolastico equipollente a quello degli alunni di scuole statali.</a:t>
            </a:r>
          </a:p>
          <a:p>
            <a:pPr algn="ctr"/>
            <a:r>
              <a:rPr lang="it-IT" sz="1800" b="1" dirty="0" smtClean="0">
                <a:latin typeface="Calibri" pitchFamily="34" charset="0"/>
              </a:rPr>
              <a:t>E` prescritto un esame di Stato per l'ammissione ai vari ordini e gradi di scuole o per la conclusione di essi e per l'abilitazione all'esercizio professionale.</a:t>
            </a:r>
          </a:p>
          <a:p>
            <a:pPr algn="ctr"/>
            <a:r>
              <a:rPr lang="it-IT" sz="1800" b="1" dirty="0" smtClean="0">
                <a:latin typeface="Calibri" pitchFamily="34" charset="0"/>
              </a:rPr>
              <a:t>Le istituzioni di alta cultura, università ed accademie, hanno il diritto di darsi ordinamenti autonomi nei limiti stabiliti dalle leggi dello Stato.</a:t>
            </a:r>
            <a:r>
              <a:rPr lang="it-IT" sz="1400" dirty="0" smtClean="0">
                <a:latin typeface="Comic Sans MS" pitchFamily="66" charset="0"/>
              </a:rPr>
              <a:t/>
            </a:r>
            <a:br>
              <a:rPr lang="it-IT" sz="1400" dirty="0" smtClean="0">
                <a:latin typeface="Comic Sans MS" pitchFamily="66" charset="0"/>
              </a:rPr>
            </a:br>
            <a:endParaRPr lang="it-IT" sz="1400" dirty="0" smtClean="0">
              <a:latin typeface="Comic Sans MS" pitchFamily="66" charset="0"/>
            </a:endParaRPr>
          </a:p>
          <a:p>
            <a:endParaRPr lang="it-IT" sz="1400" dirty="0"/>
          </a:p>
        </p:txBody>
      </p:sp>
      <p:sp>
        <p:nvSpPr>
          <p:cNvPr id="4" name="CasellaDiTesto 3"/>
          <p:cNvSpPr txBox="1"/>
          <p:nvPr/>
        </p:nvSpPr>
        <p:spPr>
          <a:xfrm>
            <a:off x="827584" y="332656"/>
            <a:ext cx="3096344" cy="1477328"/>
          </a:xfrm>
          <a:prstGeom prst="rect">
            <a:avLst/>
          </a:prstGeom>
          <a:noFill/>
        </p:spPr>
        <p:txBody>
          <a:bodyPr wrap="square" rtlCol="0">
            <a:spAutoFit/>
          </a:bodyPr>
          <a:lstStyle/>
          <a:p>
            <a:pPr algn="ctr"/>
            <a:r>
              <a:rPr lang="it-IT" i="1" dirty="0" smtClean="0"/>
              <a:t>La nostra classe ha esaminato l’articolo 33 della Costituzione, prendendone in considerazione  soprattutto alcuni aspetti.</a:t>
            </a:r>
            <a:endParaRPr lang="it-IT" i="1" dirty="0"/>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716800"/>
          </a:xfrm>
        </p:spPr>
        <p:txBody>
          <a:bodyPr>
            <a:normAutofit/>
          </a:bodyPr>
          <a:lstStyle/>
          <a:p>
            <a:pPr algn="ctr"/>
            <a:r>
              <a:rPr lang="it-IT" i="1" dirty="0" smtClean="0"/>
              <a:t>Date importanti</a:t>
            </a:r>
            <a:br>
              <a:rPr lang="it-IT" i="1" dirty="0" smtClean="0"/>
            </a:br>
            <a:r>
              <a:rPr lang="it-IT" i="1" dirty="0" smtClean="0"/>
              <a:t> per la scuola</a:t>
            </a:r>
            <a:endParaRPr lang="it-IT" i="1" dirty="0"/>
          </a:p>
        </p:txBody>
      </p:sp>
      <p:sp>
        <p:nvSpPr>
          <p:cNvPr id="3" name="Segnaposto contenuto 2"/>
          <p:cNvSpPr>
            <a:spLocks noGrp="1"/>
          </p:cNvSpPr>
          <p:nvPr>
            <p:ph idx="1"/>
          </p:nvPr>
        </p:nvSpPr>
        <p:spPr/>
        <p:txBody>
          <a:bodyPr>
            <a:normAutofit/>
          </a:bodyPr>
          <a:lstStyle/>
          <a:p>
            <a:pPr>
              <a:buNone/>
            </a:pPr>
            <a:r>
              <a:rPr lang="it-IT" sz="2400" dirty="0" smtClean="0">
                <a:latin typeface="Comic Sans MS" pitchFamily="66" charset="0"/>
              </a:rPr>
              <a:t>	</a:t>
            </a:r>
            <a:endParaRPr lang="it-IT" sz="2400" dirty="0" smtClean="0">
              <a:latin typeface="Calibri" pitchFamily="34" charset="0"/>
            </a:endParaRPr>
          </a:p>
          <a:p>
            <a:pPr>
              <a:buFont typeface="Wingdings" pitchFamily="2" charset="2"/>
              <a:buChar char="§"/>
            </a:pPr>
            <a:r>
              <a:rPr lang="it-IT" sz="2400" dirty="0" smtClean="0">
                <a:latin typeface="Calibri" pitchFamily="34" charset="0"/>
              </a:rPr>
              <a:t>1859= La legge Casati introduce l’ obbligo della scuola elementare.</a:t>
            </a:r>
          </a:p>
          <a:p>
            <a:pPr>
              <a:buFont typeface="Wingdings" pitchFamily="2" charset="2"/>
              <a:buChar char="§"/>
            </a:pPr>
            <a:r>
              <a:rPr lang="it-IT" sz="2400" dirty="0" smtClean="0">
                <a:latin typeface="Calibri" pitchFamily="34" charset="0"/>
              </a:rPr>
              <a:t>1877= La Legge Coppino stabilisce che la scuola elementare fornisce un insegnamento per 5 anni ma sono obbligatori solo 3 anni.</a:t>
            </a:r>
          </a:p>
          <a:p>
            <a:pPr>
              <a:buFont typeface="Wingdings" pitchFamily="2" charset="2"/>
              <a:buChar char="§"/>
            </a:pPr>
            <a:r>
              <a:rPr lang="it-IT" sz="2400" dirty="0" smtClean="0">
                <a:latin typeface="Calibri" pitchFamily="34" charset="0"/>
              </a:rPr>
              <a:t>1911= La Legge Orlando prolunga l’ obbligo scolastico fino a 12 anni. (questa legge veniva rispettata soltanto dalle famiglie nobili che avevano abbastanza soldi per garantire ai propri figli un’istruzione).</a:t>
            </a:r>
            <a:r>
              <a:rPr lang="it-IT" sz="2400" dirty="0" smtClean="0">
                <a:latin typeface="Comic Sans MS" pitchFamily="66" charset="0"/>
              </a:rPr>
              <a:t/>
            </a:r>
            <a:br>
              <a:rPr lang="it-IT" sz="2400" dirty="0" smtClean="0">
                <a:latin typeface="Comic Sans MS" pitchFamily="66" charset="0"/>
              </a:rPr>
            </a:br>
            <a:endParaRPr lang="it-IT" sz="2400" dirty="0" smtClean="0">
              <a:latin typeface="Comic Sans MS" pitchFamily="66" charset="0"/>
            </a:endParaRPr>
          </a:p>
        </p:txBody>
      </p:sp>
      <p:sp>
        <p:nvSpPr>
          <p:cNvPr id="5" name="CasellaDiTesto 4"/>
          <p:cNvSpPr txBox="1"/>
          <p:nvPr/>
        </p:nvSpPr>
        <p:spPr>
          <a:xfrm>
            <a:off x="323528" y="260648"/>
            <a:ext cx="6120680" cy="707886"/>
          </a:xfrm>
          <a:prstGeom prst="rect">
            <a:avLst/>
          </a:prstGeom>
          <a:noFill/>
        </p:spPr>
        <p:txBody>
          <a:bodyPr wrap="square" rtlCol="0">
            <a:spAutoFit/>
          </a:bodyPr>
          <a:lstStyle/>
          <a:p>
            <a:pPr algn="ctr"/>
            <a:r>
              <a:rPr lang="it-IT" sz="2000" i="1" dirty="0" smtClean="0">
                <a:latin typeface="+mj-lt"/>
              </a:rPr>
              <a:t>Ci siamo chiesti quali leggi, nel corso della storia d’Italia, siano state introdotte a proposito della scuola.</a:t>
            </a:r>
            <a:endParaRPr lang="it-IT" sz="2000" i="1" dirty="0">
              <a:latin typeface="+mj-lt"/>
            </a:endParaRPr>
          </a:p>
        </p:txBody>
      </p:sp>
    </p:spTree>
  </p:cSld>
  <p:clrMapOvr>
    <a:masterClrMapping/>
  </p:clrMapOvr>
  <p:transition>
    <p:strips dir="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5536" y="260648"/>
            <a:ext cx="8229600" cy="1143000"/>
          </a:xfrm>
        </p:spPr>
        <p:txBody>
          <a:bodyPr>
            <a:normAutofit fontScale="90000"/>
          </a:bodyPr>
          <a:lstStyle/>
          <a:p>
            <a:pPr algn="ctr"/>
            <a:r>
              <a:rPr lang="it-IT" i="1" dirty="0" smtClean="0"/>
              <a:t>Date importanti</a:t>
            </a:r>
            <a:br>
              <a:rPr lang="it-IT" i="1" dirty="0" smtClean="0"/>
            </a:br>
            <a:r>
              <a:rPr lang="it-IT" i="1" dirty="0" smtClean="0"/>
              <a:t> per la scuola</a:t>
            </a:r>
            <a:endParaRPr lang="it-IT" dirty="0"/>
          </a:p>
        </p:txBody>
      </p:sp>
      <p:sp>
        <p:nvSpPr>
          <p:cNvPr id="3" name="Segnaposto contenuto 2"/>
          <p:cNvSpPr>
            <a:spLocks noGrp="1"/>
          </p:cNvSpPr>
          <p:nvPr>
            <p:ph idx="1"/>
          </p:nvPr>
        </p:nvSpPr>
        <p:spPr>
          <a:xfrm>
            <a:off x="467544" y="1484784"/>
            <a:ext cx="8219256" cy="4839816"/>
          </a:xfrm>
        </p:spPr>
        <p:txBody>
          <a:bodyPr>
            <a:normAutofit fontScale="92500"/>
          </a:bodyPr>
          <a:lstStyle/>
          <a:p>
            <a:r>
              <a:rPr lang="it-IT" sz="2400" dirty="0" smtClean="0">
                <a:latin typeface="Calibri" pitchFamily="34" charset="0"/>
              </a:rPr>
              <a:t>1923= La Riforma Gentile portava l’obbligo scolastico fino a 14 anni, gratuito però solo per i cinque anni della scuola elementare</a:t>
            </a:r>
          </a:p>
          <a:p>
            <a:r>
              <a:rPr lang="it-IT" sz="2400" dirty="0" smtClean="0">
                <a:latin typeface="Calibri" pitchFamily="34" charset="0"/>
              </a:rPr>
              <a:t>1939</a:t>
            </a:r>
            <a:r>
              <a:rPr lang="it-IT" sz="2200" dirty="0" smtClean="0">
                <a:latin typeface="Calibri" pitchFamily="34" charset="0"/>
              </a:rPr>
              <a:t>= in pieno regime fascista, Giuseppe Bottai, ministro dell’Educazione nazionale, fa approvare dal Consiglio nazionale del fascismo la “Carta della Scuola”, attraverso cui si realizza una visione </a:t>
            </a:r>
            <a:r>
              <a:rPr lang="it-IT" sz="2200" dirty="0" smtClean="0">
                <a:latin typeface="+mj-lt"/>
              </a:rPr>
              <a:t>compiutamente populista e fascista del rapporto tra scuola e società</a:t>
            </a:r>
          </a:p>
          <a:p>
            <a:r>
              <a:rPr lang="it-IT" sz="2200" dirty="0" smtClean="0">
                <a:latin typeface="+mj-lt"/>
              </a:rPr>
              <a:t>1962=viene approvata la legge n.1859. Essa prevede sia l'abolizione della scuola di Avviamento al lavoro sia di altre scuole particolari, con la creazione di una solo tipologia di scuola media unificata che permetta l'accesso a tutte le scuole superiori.</a:t>
            </a:r>
          </a:p>
          <a:p>
            <a:r>
              <a:rPr lang="it-IT" sz="2200" dirty="0" smtClean="0">
                <a:latin typeface="Calibri" pitchFamily="34" charset="0"/>
              </a:rPr>
              <a:t>1984= Nella costituzione venne stabilita l’ istruzione pubblica </a:t>
            </a:r>
            <a:r>
              <a:rPr lang="it-IT" sz="2400" dirty="0" smtClean="0">
                <a:latin typeface="Calibri" pitchFamily="34" charset="0"/>
              </a:rPr>
              <a:t>e gratuita. Dopo la quinta bisognava scegliere se andare alle medie o andare all’ avviamento al lavoro in cui si imparava a fare i lavori più semplici.</a:t>
            </a:r>
            <a:endParaRPr lang="it-IT" sz="2400" dirty="0">
              <a:latin typeface="Calibri"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algn="ctr"/>
            <a:r>
              <a:rPr lang="it-IT" i="1" dirty="0" smtClean="0"/>
              <a:t>Date importanti</a:t>
            </a:r>
            <a:br>
              <a:rPr lang="it-IT" i="1" dirty="0" smtClean="0"/>
            </a:br>
            <a:r>
              <a:rPr lang="it-IT" i="1" dirty="0" smtClean="0"/>
              <a:t> per la scuola</a:t>
            </a:r>
            <a:endParaRPr lang="it-IT" dirty="0"/>
          </a:p>
        </p:txBody>
      </p:sp>
      <p:sp>
        <p:nvSpPr>
          <p:cNvPr id="3" name="Segnaposto contenuto 2"/>
          <p:cNvSpPr>
            <a:spLocks noGrp="1"/>
          </p:cNvSpPr>
          <p:nvPr>
            <p:ph idx="1"/>
          </p:nvPr>
        </p:nvSpPr>
        <p:spPr/>
        <p:txBody>
          <a:bodyPr>
            <a:normAutofit/>
          </a:bodyPr>
          <a:lstStyle/>
          <a:p>
            <a:pPr>
              <a:buFont typeface="Arial" pitchFamily="34" charset="0"/>
              <a:buChar char="•"/>
            </a:pPr>
            <a:r>
              <a:rPr lang="it-IT" sz="2000" dirty="0" smtClean="0">
                <a:latin typeface="+mj-lt"/>
              </a:rPr>
              <a:t>2000= riforma Berlinguer sul Riordino dei cicli dell’Istruzione</a:t>
            </a:r>
          </a:p>
          <a:p>
            <a:pPr>
              <a:buFont typeface="Arial" pitchFamily="34" charset="0"/>
              <a:buChar char="•"/>
            </a:pPr>
            <a:r>
              <a:rPr lang="it-IT" sz="2000" dirty="0" smtClean="0">
                <a:latin typeface="+mj-lt"/>
              </a:rPr>
              <a:t>2003= riforma Moratti,  in base alla quale il sistema scolastico  viene diviso in:  </a:t>
            </a:r>
            <a:r>
              <a:rPr lang="it-IT" sz="2000" b="1" dirty="0" smtClean="0">
                <a:latin typeface="+mj-lt"/>
              </a:rPr>
              <a:t>Scuola dell'infanzia</a:t>
            </a:r>
            <a:r>
              <a:rPr lang="it-IT" sz="2000" dirty="0" smtClean="0">
                <a:latin typeface="+mj-lt"/>
              </a:rPr>
              <a:t>:; </a:t>
            </a:r>
            <a:r>
              <a:rPr lang="it-IT" sz="2000" b="1" dirty="0" smtClean="0">
                <a:latin typeface="+mj-lt"/>
              </a:rPr>
              <a:t>Primo ciclo, </a:t>
            </a:r>
            <a:r>
              <a:rPr lang="it-IT" sz="2000" dirty="0" smtClean="0">
                <a:latin typeface="+mj-lt"/>
              </a:rPr>
              <a:t>5 per la primaria e 3 per la secondaria di primo grado;  </a:t>
            </a:r>
            <a:r>
              <a:rPr lang="it-IT" sz="2000" b="1" dirty="0" smtClean="0">
                <a:latin typeface="+mj-lt"/>
              </a:rPr>
              <a:t>Secondo ciclo</a:t>
            </a:r>
            <a:r>
              <a:rPr lang="it-IT" sz="2000" dirty="0" smtClean="0">
                <a:latin typeface="+mj-lt"/>
              </a:rPr>
              <a:t>: 5 anni per i licei e 4 per gli istituti professionali; per quest'ultimi è previsto un anno integrativo nel caso l'alunno scelga di accedere all'università. </a:t>
            </a:r>
          </a:p>
          <a:p>
            <a:pPr>
              <a:buFont typeface="Arial" pitchFamily="34" charset="0"/>
              <a:buChar char="•"/>
            </a:pPr>
            <a:r>
              <a:rPr lang="it-IT" sz="2000" dirty="0" smtClean="0">
                <a:latin typeface="+mj-lt"/>
              </a:rPr>
              <a:t>2008= riforma Gelmini,  che tocca vari aspetti del sistema scolastico, dall’introduzione del maestro unico  alle graduatorie d’istituto dei docenti.</a:t>
            </a:r>
          </a:p>
          <a:p>
            <a:pPr>
              <a:buFont typeface="Arial" pitchFamily="34" charset="0"/>
              <a:buChar char="•"/>
            </a:pPr>
            <a:r>
              <a:rPr lang="it-IT" sz="2000" dirty="0" smtClean="0">
                <a:latin typeface="+mj-lt"/>
              </a:rPr>
              <a:t>2014=  “la buona scuola”, in corso d’attuazione.</a:t>
            </a:r>
          </a:p>
          <a:p>
            <a:pPr lvl="1"/>
            <a:endParaRPr lang="it-IT" sz="2000" dirty="0" smtClean="0">
              <a:latin typeface="+mj-l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0"/>
            <a:ext cx="8229600" cy="1847088"/>
          </a:xfrm>
        </p:spPr>
        <p:txBody>
          <a:bodyPr>
            <a:normAutofit/>
          </a:bodyPr>
          <a:lstStyle/>
          <a:p>
            <a:r>
              <a:rPr lang="it-IT" sz="2700" b="1" i="1" dirty="0" smtClean="0"/>
              <a:t>Questi interventi legislativi si possono scorgere anche nei racconti degli anziani:</a:t>
            </a:r>
            <a:r>
              <a:rPr lang="it-IT" sz="2700" b="1" dirty="0" smtClean="0"/>
              <a:t/>
            </a:r>
            <a:br>
              <a:rPr lang="it-IT" sz="2700" b="1" dirty="0" smtClean="0"/>
            </a:br>
            <a:r>
              <a:rPr lang="it-IT" sz="2700" b="1" dirty="0" smtClean="0"/>
              <a:t>Testimonianza di UNA ZIA (nata nel 1940</a:t>
            </a:r>
            <a:r>
              <a:rPr lang="it-IT" sz="2800" dirty="0" smtClean="0"/>
              <a:t>):</a:t>
            </a:r>
            <a:br>
              <a:rPr lang="it-IT" sz="2800" dirty="0" smtClean="0"/>
            </a:br>
            <a:endParaRPr lang="it-IT" sz="2800" dirty="0"/>
          </a:p>
        </p:txBody>
      </p:sp>
      <p:pic>
        <p:nvPicPr>
          <p:cNvPr id="1026" name="Picture 2" descr="C:\Users\User\Pictures\chhbbszxnvfsmdnvbvndfbbgfdj.png"/>
          <p:cNvPicPr>
            <a:picLocks noGrp="1" noChangeAspect="1" noChangeArrowheads="1"/>
          </p:cNvPicPr>
          <p:nvPr>
            <p:ph sz="half" idx="1"/>
          </p:nvPr>
        </p:nvPicPr>
        <p:blipFill>
          <a:blip r:embed="rId2" cstate="print"/>
          <a:srcRect/>
          <a:stretch>
            <a:fillRect/>
          </a:stretch>
        </p:blipFill>
        <p:spPr bwMode="auto">
          <a:xfrm>
            <a:off x="377637" y="3000372"/>
            <a:ext cx="4021149" cy="2714644"/>
          </a:xfrm>
          <a:prstGeom prst="rect">
            <a:avLst/>
          </a:prstGeom>
          <a:noFill/>
        </p:spPr>
      </p:pic>
      <p:sp>
        <p:nvSpPr>
          <p:cNvPr id="4" name="Segnaposto contenuto 3"/>
          <p:cNvSpPr>
            <a:spLocks noGrp="1"/>
          </p:cNvSpPr>
          <p:nvPr>
            <p:ph sz="half" idx="2"/>
          </p:nvPr>
        </p:nvSpPr>
        <p:spPr>
          <a:xfrm>
            <a:off x="4633946" y="1600304"/>
            <a:ext cx="4038600" cy="4753538"/>
          </a:xfrm>
        </p:spPr>
        <p:txBody>
          <a:bodyPr>
            <a:normAutofit fontScale="25000" lnSpcReduction="20000"/>
          </a:bodyPr>
          <a:lstStyle/>
          <a:p>
            <a:r>
              <a:rPr lang="it-IT" sz="8000" dirty="0" smtClean="0">
                <a:latin typeface="+mj-lt"/>
              </a:rPr>
              <a:t>Inizio a 6 anni</a:t>
            </a:r>
          </a:p>
          <a:p>
            <a:r>
              <a:rPr lang="it-IT" sz="8000" dirty="0" smtClean="0">
                <a:latin typeface="+mj-lt"/>
              </a:rPr>
              <a:t>4 classi, dalla prima alla quarta</a:t>
            </a:r>
          </a:p>
          <a:p>
            <a:r>
              <a:rPr lang="it-IT" sz="8000" dirty="0" smtClean="0">
                <a:latin typeface="+mj-lt"/>
              </a:rPr>
              <a:t>Stufa a legna alimentata anche dai bambini</a:t>
            </a:r>
          </a:p>
          <a:p>
            <a:r>
              <a:rPr lang="it-IT" sz="8000" dirty="0" smtClean="0">
                <a:latin typeface="+mj-lt"/>
              </a:rPr>
              <a:t>5 ore a scuola (7-12)</a:t>
            </a:r>
          </a:p>
          <a:p>
            <a:r>
              <a:rPr lang="it-IT" sz="8000" dirty="0" smtClean="0">
                <a:latin typeface="+mj-lt"/>
              </a:rPr>
              <a:t>Scuola privata con retta</a:t>
            </a:r>
          </a:p>
          <a:p>
            <a:r>
              <a:rPr lang="it-IT" sz="8000" dirty="0" smtClean="0">
                <a:latin typeface="+mj-lt"/>
              </a:rPr>
              <a:t>Materie: storia, matematica, italiano, geografia, latino, dalla terza una scelta tra musica ed educazione fisica</a:t>
            </a:r>
          </a:p>
          <a:p>
            <a:r>
              <a:rPr lang="it-IT" sz="8000" dirty="0" smtClean="0">
                <a:latin typeface="+mj-lt"/>
              </a:rPr>
              <a:t>Castighi: in ginocchio dietro alla porta o dietro alla lavagna</a:t>
            </a:r>
          </a:p>
          <a:p>
            <a:r>
              <a:rPr lang="it-IT" sz="8000" dirty="0" smtClean="0">
                <a:latin typeface="+mj-lt"/>
              </a:rPr>
              <a:t>I libri si compravano</a:t>
            </a:r>
          </a:p>
          <a:p>
            <a:r>
              <a:rPr lang="it-IT" sz="8000" dirty="0" smtClean="0">
                <a:latin typeface="+mj-lt"/>
              </a:rPr>
              <a:t>Insegnamento libero</a:t>
            </a:r>
          </a:p>
          <a:p>
            <a:r>
              <a:rPr lang="it-IT" sz="8000" dirty="0" smtClean="0">
                <a:latin typeface="+mj-lt"/>
              </a:rPr>
              <a:t>Classe quinta in un altro paese</a:t>
            </a:r>
          </a:p>
          <a:p>
            <a:r>
              <a:rPr lang="it-IT" sz="8000" dirty="0" smtClean="0">
                <a:latin typeface="+mj-lt"/>
              </a:rPr>
              <a:t>Due anni di medie</a:t>
            </a:r>
          </a:p>
          <a:p>
            <a:r>
              <a:rPr lang="it-IT" sz="8000" dirty="0" smtClean="0">
                <a:latin typeface="+mj-lt"/>
              </a:rPr>
              <a:t>Poi avviamento al lavoro</a:t>
            </a:r>
          </a:p>
          <a:p>
            <a:r>
              <a:rPr lang="it-IT" sz="8000" dirty="0" smtClean="0">
                <a:latin typeface="+mj-lt"/>
              </a:rPr>
              <a:t>Diploma in seconda media</a:t>
            </a:r>
          </a:p>
          <a:p>
            <a:pPr>
              <a:buNone/>
            </a:pPr>
            <a:r>
              <a:rPr lang="it-IT" dirty="0" smtClean="0"/>
              <a:t> </a:t>
            </a:r>
          </a:p>
          <a:p>
            <a:r>
              <a:rPr lang="it-IT" dirty="0" smtClean="0"/>
              <a:t/>
            </a:r>
            <a:br>
              <a:rPr lang="it-IT" dirty="0" smtClean="0"/>
            </a:br>
            <a:endParaRPr lang="it-IT" dirty="0"/>
          </a:p>
        </p:txBody>
      </p:sp>
    </p:spTree>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smtClean="0"/>
              <a:t>Cosa dice l’ articolo 33?</a:t>
            </a:r>
            <a:endParaRPr lang="it-IT" dirty="0"/>
          </a:p>
        </p:txBody>
      </p:sp>
      <p:graphicFrame>
        <p:nvGraphicFramePr>
          <p:cNvPr id="10" name="Segnaposto contenuto 9"/>
          <p:cNvGraphicFramePr>
            <a:graphicFrameLocks noGrp="1"/>
          </p:cNvGraphicFramePr>
          <p:nvPr>
            <p:ph idx="1"/>
          </p:nvPr>
        </p:nvGraphicFramePr>
        <p:xfrm>
          <a:off x="457200" y="1935163"/>
          <a:ext cx="8229600" cy="4389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circl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Cosa dice l’ articolo 33?</a:t>
            </a:r>
            <a:endParaRPr lang="it-IT" dirty="0"/>
          </a:p>
        </p:txBody>
      </p:sp>
      <p:graphicFrame>
        <p:nvGraphicFramePr>
          <p:cNvPr id="6" name="Segnaposto contenuto 5"/>
          <p:cNvGraphicFramePr>
            <a:graphicFrameLocks noGrp="1"/>
          </p:cNvGraphicFramePr>
          <p:nvPr>
            <p:ph idx="1"/>
          </p:nvPr>
        </p:nvGraphicFramePr>
        <p:xfrm>
          <a:off x="457200" y="1935163"/>
          <a:ext cx="8229600" cy="4389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zoom dir="in"/>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Cosa ci ha colpito:</a:t>
            </a:r>
            <a:endParaRPr lang="it-IT" dirty="0"/>
          </a:p>
        </p:txBody>
      </p:sp>
      <p:pic>
        <p:nvPicPr>
          <p:cNvPr id="2050" name="Picture 2" descr="C:\Users\User\Pictures\untitled.png"/>
          <p:cNvPicPr>
            <a:picLocks noGrp="1" noChangeAspect="1" noChangeArrowheads="1"/>
          </p:cNvPicPr>
          <p:nvPr>
            <p:ph sz="half" idx="1"/>
          </p:nvPr>
        </p:nvPicPr>
        <p:blipFill>
          <a:blip r:embed="rId2" cstate="print"/>
          <a:stretch>
            <a:fillRect/>
          </a:stretch>
        </p:blipFill>
        <p:spPr bwMode="auto">
          <a:xfrm>
            <a:off x="1259632" y="4473116"/>
            <a:ext cx="3384376" cy="1692188"/>
          </a:xfrm>
          <a:prstGeom prst="rect">
            <a:avLst/>
          </a:prstGeom>
          <a:noFill/>
        </p:spPr>
      </p:pic>
      <p:sp>
        <p:nvSpPr>
          <p:cNvPr id="4" name="Segnaposto contenuto 3"/>
          <p:cNvSpPr>
            <a:spLocks noGrp="1"/>
          </p:cNvSpPr>
          <p:nvPr>
            <p:ph sz="half" idx="2"/>
          </p:nvPr>
        </p:nvSpPr>
        <p:spPr>
          <a:xfrm>
            <a:off x="4648200" y="1484784"/>
            <a:ext cx="4038600" cy="4870141"/>
          </a:xfrm>
        </p:spPr>
        <p:txBody>
          <a:bodyPr>
            <a:normAutofit fontScale="25000" lnSpcReduction="20000"/>
          </a:bodyPr>
          <a:lstStyle/>
          <a:p>
            <a:pPr>
              <a:buNone/>
            </a:pPr>
            <a:endParaRPr lang="it-IT" sz="9600" i="1" dirty="0" smtClean="0">
              <a:latin typeface="Calibri" pitchFamily="34" charset="0"/>
            </a:endParaRPr>
          </a:p>
          <a:p>
            <a:pPr>
              <a:buNone/>
            </a:pPr>
            <a:r>
              <a:rPr lang="it-IT" sz="9600" i="1" dirty="0" smtClean="0">
                <a:latin typeface="Calibri" pitchFamily="34" charset="0"/>
              </a:rPr>
              <a:t>	La chiarezza della disposizione in materia di scuole private (che non dovrebbero rappresentare un onere per lo stato, ma così non è di fatto).;</a:t>
            </a:r>
          </a:p>
          <a:p>
            <a:endParaRPr lang="it-IT" sz="9600" i="1" dirty="0" smtClean="0">
              <a:latin typeface="Calibri" pitchFamily="34" charset="0"/>
            </a:endParaRPr>
          </a:p>
          <a:p>
            <a:pPr>
              <a:buNone/>
            </a:pPr>
            <a:r>
              <a:rPr lang="it-IT" sz="9600" i="1" dirty="0" smtClean="0">
                <a:latin typeface="Calibri" pitchFamily="34" charset="0"/>
              </a:rPr>
              <a:t>	La convinzione che la scuola pubblica è ancora garanzia di pluralità, perché in essa possono convivere diverse posizioni culturali e ideali</a:t>
            </a:r>
            <a:r>
              <a:rPr lang="it-IT" dirty="0" smtClean="0"/>
              <a:t/>
            </a:r>
            <a:br>
              <a:rPr lang="it-IT" dirty="0" smtClean="0"/>
            </a:br>
            <a:endParaRPr lang="it-IT" dirty="0"/>
          </a:p>
        </p:txBody>
      </p:sp>
      <p:sp>
        <p:nvSpPr>
          <p:cNvPr id="5" name="CasellaDiTesto 4"/>
          <p:cNvSpPr txBox="1"/>
          <p:nvPr/>
        </p:nvSpPr>
        <p:spPr>
          <a:xfrm>
            <a:off x="611560" y="1844824"/>
            <a:ext cx="3168352" cy="2677656"/>
          </a:xfrm>
          <a:prstGeom prst="rect">
            <a:avLst/>
          </a:prstGeom>
          <a:noFill/>
        </p:spPr>
        <p:txBody>
          <a:bodyPr wrap="square" rtlCol="0">
            <a:spAutoFit/>
          </a:bodyPr>
          <a:lstStyle/>
          <a:p>
            <a:r>
              <a:rPr lang="it-IT" sz="2400" i="1" dirty="0" smtClean="0">
                <a:latin typeface="Calibri" pitchFamily="34" charset="0"/>
              </a:rPr>
              <a:t>La libertà garantita per legge ai nostri docenti di insegnare nel tentativo di valorizzare noi alunni  (e la nostra canzone ne è testimonianza).</a:t>
            </a:r>
            <a:endParaRPr lang="it-IT" sz="2400" dirty="0"/>
          </a:p>
        </p:txBody>
      </p:sp>
    </p:spTree>
  </p:cSld>
  <p:clrMapOvr>
    <a:masterClrMapping/>
  </p:clrMapOvr>
  <p:transition>
    <p:wheel spokes="8"/>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nozio">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520</TotalTime>
  <Words>983</Words>
  <Application>Microsoft Office PowerPoint</Application>
  <PresentationFormat>Presentazione su schermo (4:3)</PresentationFormat>
  <Paragraphs>83</Paragraphs>
  <Slides>10</Slides>
  <Notes>0</Notes>
  <HiddenSlides>0</HiddenSlides>
  <MMClips>0</MMClips>
  <ScaleCrop>false</ScaleCrop>
  <HeadingPairs>
    <vt:vector size="6" baseType="variant">
      <vt:variant>
        <vt:lpstr>Tema</vt:lpstr>
      </vt:variant>
      <vt:variant>
        <vt:i4>1</vt:i4>
      </vt:variant>
      <vt:variant>
        <vt:lpstr>Titoli diapositive</vt:lpstr>
      </vt:variant>
      <vt:variant>
        <vt:i4>10</vt:i4>
      </vt:variant>
      <vt:variant>
        <vt:lpstr>Presentazioni personalizzate</vt:lpstr>
      </vt:variant>
      <vt:variant>
        <vt:i4>1</vt:i4>
      </vt:variant>
    </vt:vector>
  </HeadingPairs>
  <TitlesOfParts>
    <vt:vector size="12" baseType="lpstr">
      <vt:lpstr>Equinozio</vt:lpstr>
      <vt:lpstr> La libertà dell’ arte e  dell’ insegnamento per la nostra classe  2 A Scuola secondaria Primo grado San Paolo d’Argon</vt:lpstr>
      <vt:lpstr>LA COSTITUZIONE DENTRO UNA CANZONE</vt:lpstr>
      <vt:lpstr>Articolo 33  della costituzione italiana</vt:lpstr>
      <vt:lpstr>Date importanti  per la scuola</vt:lpstr>
      <vt:lpstr>Date importanti  per la scuola</vt:lpstr>
      <vt:lpstr>Date importanti  per la scuola</vt:lpstr>
      <vt:lpstr>Questi interventi legislativi si possono scorgere anche nei racconti degli anziani: Testimonianza di UNA ZIA (nata nel 1940): </vt:lpstr>
      <vt:lpstr>Cosa dice l’ articolo 33?</vt:lpstr>
      <vt:lpstr>Cosa dice l’ articolo 33?</vt:lpstr>
      <vt:lpstr>Cosa ci ha colpito:</vt:lpstr>
      <vt:lpstr>Presentazione personalizzata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Articolo 33 della costituzione italiana</dc:title>
  <dc:creator>User</dc:creator>
  <cp:lastModifiedBy>D</cp:lastModifiedBy>
  <cp:revision>97</cp:revision>
  <dcterms:created xsi:type="dcterms:W3CDTF">2016-03-09T14:35:44Z</dcterms:created>
  <dcterms:modified xsi:type="dcterms:W3CDTF">2016-06-27T13:58:33Z</dcterms:modified>
</cp:coreProperties>
</file>